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Lato"/>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font" Target="fonts/Lato-regular.fntdata"/><Relationship Id="rId25" Type="http://schemas.openxmlformats.org/officeDocument/2006/relationships/slide" Target="slides/slide20.xml"/><Relationship Id="rId28" Type="http://schemas.openxmlformats.org/officeDocument/2006/relationships/font" Target="fonts/Lato-italic.fntdata"/><Relationship Id="rId27" Type="http://schemas.openxmlformats.org/officeDocument/2006/relationships/font" Target="fonts/Lato-bold.fntdata"/><Relationship Id="rId29" Type="http://schemas.openxmlformats.org/officeDocument/2006/relationships/font" Target="fonts/Lato-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eab431aaa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eab431aaa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5c121a84e2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25c121a84e2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5c121a84e2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25c121a84e2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5c121a84e2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25c121a84e2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5c121a84e2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25c121a84e2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5c121a84e2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25c121a84e2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5c121a84e2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25c121a84e2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5c121a84e2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25c121a84e2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5c121a84e2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25c121a84e2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5c121a84e2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25c121a84e2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5c121a84e2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25c121a84e2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5c121a84e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25c121a84e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5c121a892d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25c121a892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5c121a84e2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25c121a84e2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1100"/>
              <a:buFont typeface="Arial"/>
              <a:buNone/>
            </a:pPr>
            <a:r>
              <a:rPr b="1" lang="en" sz="1035">
                <a:solidFill>
                  <a:srgbClr val="212121"/>
                </a:solidFill>
                <a:latin typeface="Lato"/>
                <a:ea typeface="Lato"/>
                <a:cs typeface="Lato"/>
                <a:sym typeface="Lato"/>
              </a:rPr>
              <a:t>Increased efficiency </a:t>
            </a:r>
            <a:r>
              <a:rPr b="1" lang="en" sz="1035">
                <a:solidFill>
                  <a:srgbClr val="595959"/>
                </a:solidFill>
                <a:latin typeface="Lato"/>
                <a:ea typeface="Lato"/>
                <a:cs typeface="Lato"/>
                <a:sym typeface="Lato"/>
              </a:rPr>
              <a:t>:</a:t>
            </a:r>
            <a:r>
              <a:rPr lang="en" sz="1035">
                <a:solidFill>
                  <a:srgbClr val="595959"/>
                </a:solidFill>
                <a:latin typeface="Lato"/>
                <a:ea typeface="Lato"/>
                <a:cs typeface="Lato"/>
                <a:sym typeface="Lato"/>
              </a:rPr>
              <a:t> Automation apps streamline various processes within the warehouse, such as inventory management, order fulfillment, and picking and packing. This results in faster and more accurate operations, reducing the time and effort required to handle tasks manually.</a:t>
            </a:r>
            <a:endParaRPr sz="1035">
              <a:solidFill>
                <a:srgbClr val="595959"/>
              </a:solidFill>
              <a:latin typeface="Lato"/>
              <a:ea typeface="Lato"/>
              <a:cs typeface="Lato"/>
              <a:sym typeface="Lato"/>
            </a:endParaRPr>
          </a:p>
          <a:p>
            <a:pPr indent="0" lvl="0" marL="0" rtl="0" algn="l">
              <a:lnSpc>
                <a:spcPct val="80000"/>
              </a:lnSpc>
              <a:spcBef>
                <a:spcPts val="1200"/>
              </a:spcBef>
              <a:spcAft>
                <a:spcPts val="0"/>
              </a:spcAft>
              <a:buClr>
                <a:schemeClr val="dk1"/>
              </a:buClr>
              <a:buSzPts val="1100"/>
              <a:buFont typeface="Arial"/>
              <a:buNone/>
            </a:pPr>
            <a:r>
              <a:rPr b="1" lang="en" sz="1035">
                <a:solidFill>
                  <a:srgbClr val="212121"/>
                </a:solidFill>
                <a:latin typeface="Lato"/>
                <a:ea typeface="Lato"/>
                <a:cs typeface="Lato"/>
                <a:sym typeface="Lato"/>
              </a:rPr>
              <a:t>Enhanced accuracy:</a:t>
            </a:r>
            <a:r>
              <a:rPr lang="en" sz="1035">
                <a:solidFill>
                  <a:srgbClr val="595959"/>
                </a:solidFill>
                <a:latin typeface="Lato"/>
                <a:ea typeface="Lato"/>
                <a:cs typeface="Lato"/>
                <a:sym typeface="Lato"/>
              </a:rPr>
              <a:t> Manual data entry and handling can lead to errors, but automation apps minimize the risk of mistakes. This accuracy is especially crucial in inventory management, preventing stock outs or overselling.</a:t>
            </a:r>
            <a:endParaRPr sz="1035">
              <a:solidFill>
                <a:srgbClr val="595959"/>
              </a:solidFill>
              <a:latin typeface="Lato"/>
              <a:ea typeface="Lato"/>
              <a:cs typeface="Lato"/>
              <a:sym typeface="Lato"/>
            </a:endParaRPr>
          </a:p>
          <a:p>
            <a:pPr indent="0" lvl="0" marL="0" rtl="0" algn="l">
              <a:lnSpc>
                <a:spcPct val="80000"/>
              </a:lnSpc>
              <a:spcBef>
                <a:spcPts val="1200"/>
              </a:spcBef>
              <a:spcAft>
                <a:spcPts val="0"/>
              </a:spcAft>
              <a:buClr>
                <a:schemeClr val="dk1"/>
              </a:buClr>
              <a:buSzPts val="1100"/>
              <a:buFont typeface="Arial"/>
              <a:buNone/>
            </a:pPr>
            <a:r>
              <a:rPr b="1" lang="en" sz="1035">
                <a:solidFill>
                  <a:srgbClr val="212121"/>
                </a:solidFill>
                <a:latin typeface="Lato"/>
                <a:ea typeface="Lato"/>
                <a:cs typeface="Lato"/>
                <a:sym typeface="Lato"/>
              </a:rPr>
              <a:t>Real-time visibility:</a:t>
            </a:r>
            <a:r>
              <a:rPr lang="en" sz="1035">
                <a:solidFill>
                  <a:srgbClr val="595959"/>
                </a:solidFill>
                <a:latin typeface="Lato"/>
                <a:ea typeface="Lato"/>
                <a:cs typeface="Lato"/>
                <a:sym typeface="Lato"/>
              </a:rPr>
              <a:t> Automation apps provide real-time visibility into inventory levels, order status, and overall warehouse performance. This visibility enables better decision-making and helps businesses respond quickly to changing demands.</a:t>
            </a:r>
            <a:endParaRPr sz="1035">
              <a:solidFill>
                <a:srgbClr val="595959"/>
              </a:solidFill>
              <a:latin typeface="Lato"/>
              <a:ea typeface="Lato"/>
              <a:cs typeface="Lato"/>
              <a:sym typeface="Lato"/>
            </a:endParaRPr>
          </a:p>
          <a:p>
            <a:pPr indent="0" lvl="0" marL="0" rtl="0" algn="l">
              <a:lnSpc>
                <a:spcPct val="80000"/>
              </a:lnSpc>
              <a:spcBef>
                <a:spcPts val="1200"/>
              </a:spcBef>
              <a:spcAft>
                <a:spcPts val="0"/>
              </a:spcAft>
              <a:buClr>
                <a:schemeClr val="dk1"/>
              </a:buClr>
              <a:buSzPts val="1100"/>
              <a:buFont typeface="Arial"/>
              <a:buNone/>
            </a:pPr>
            <a:r>
              <a:rPr b="1" lang="en" sz="1035">
                <a:solidFill>
                  <a:srgbClr val="212121"/>
                </a:solidFill>
                <a:latin typeface="Lato"/>
                <a:ea typeface="Lato"/>
                <a:cs typeface="Lato"/>
                <a:sym typeface="Lato"/>
              </a:rPr>
              <a:t>BarCode Labelling </a:t>
            </a:r>
            <a:r>
              <a:rPr b="1" lang="en" sz="1035">
                <a:solidFill>
                  <a:srgbClr val="595959"/>
                </a:solidFill>
                <a:latin typeface="Lato"/>
                <a:ea typeface="Lato"/>
                <a:cs typeface="Lato"/>
                <a:sym typeface="Lato"/>
              </a:rPr>
              <a:t>:</a:t>
            </a:r>
            <a:r>
              <a:rPr lang="en" sz="1035">
                <a:solidFill>
                  <a:srgbClr val="595959"/>
                </a:solidFill>
                <a:latin typeface="Lato"/>
                <a:ea typeface="Lato"/>
                <a:cs typeface="Lato"/>
                <a:sym typeface="Lato"/>
              </a:rPr>
              <a:t> As businesses grow, the demands on their warehouse operations increase. Warehouse automation apps are designed to scale with the business, accommodating higher order volumes handling using scanners </a:t>
            </a:r>
            <a:endParaRPr sz="1035">
              <a:solidFill>
                <a:srgbClr val="595959"/>
              </a:solidFill>
              <a:latin typeface="Lato"/>
              <a:ea typeface="Lato"/>
              <a:cs typeface="Lato"/>
              <a:sym typeface="Lato"/>
            </a:endParaRPr>
          </a:p>
          <a:p>
            <a:pPr indent="0" lvl="0" marL="0" rtl="0" algn="l">
              <a:lnSpc>
                <a:spcPct val="80000"/>
              </a:lnSpc>
              <a:spcBef>
                <a:spcPts val="1200"/>
              </a:spcBef>
              <a:spcAft>
                <a:spcPts val="0"/>
              </a:spcAft>
              <a:buClr>
                <a:schemeClr val="dk1"/>
              </a:buClr>
              <a:buSzPts val="1100"/>
              <a:buFont typeface="Arial"/>
              <a:buNone/>
            </a:pPr>
            <a:r>
              <a:rPr b="1" lang="en" sz="1035">
                <a:solidFill>
                  <a:srgbClr val="212121"/>
                </a:solidFill>
                <a:latin typeface="Lato"/>
                <a:ea typeface="Lato"/>
                <a:cs typeface="Lato"/>
                <a:sym typeface="Lato"/>
              </a:rPr>
              <a:t>Improved order fulfillment:</a:t>
            </a:r>
            <a:r>
              <a:rPr lang="en" sz="1035">
                <a:solidFill>
                  <a:srgbClr val="595959"/>
                </a:solidFill>
                <a:latin typeface="Lato"/>
                <a:ea typeface="Lato"/>
                <a:cs typeface="Lato"/>
                <a:sym typeface="Lato"/>
              </a:rPr>
              <a:t> Warehouse automation apps enable efficient order processing, picking, and packing, leading to faster order fulfillment and quicker deliveries to customers.</a:t>
            </a:r>
            <a:endParaRPr sz="1035">
              <a:solidFill>
                <a:srgbClr val="595959"/>
              </a:solidFill>
              <a:latin typeface="Lato"/>
              <a:ea typeface="Lato"/>
              <a:cs typeface="Lato"/>
              <a:sym typeface="Lato"/>
            </a:endParaRPr>
          </a:p>
          <a:p>
            <a:pPr indent="0" lvl="0" marL="0" rtl="0" algn="l">
              <a:lnSpc>
                <a:spcPct val="80000"/>
              </a:lnSpc>
              <a:spcBef>
                <a:spcPts val="1200"/>
              </a:spcBef>
              <a:spcAft>
                <a:spcPts val="0"/>
              </a:spcAft>
              <a:buClr>
                <a:schemeClr val="dk1"/>
              </a:buClr>
              <a:buSzPts val="1100"/>
              <a:buFont typeface="Arial"/>
              <a:buNone/>
            </a:pPr>
            <a:r>
              <a:rPr b="1" lang="en" sz="1035">
                <a:solidFill>
                  <a:srgbClr val="595959"/>
                </a:solidFill>
                <a:latin typeface="Lato"/>
                <a:ea typeface="Lato"/>
                <a:cs typeface="Lato"/>
                <a:sym typeface="Lato"/>
              </a:rPr>
              <a:t>I</a:t>
            </a:r>
            <a:r>
              <a:rPr b="1" lang="en" sz="1035">
                <a:solidFill>
                  <a:srgbClr val="212121"/>
                </a:solidFill>
                <a:latin typeface="Lato"/>
                <a:ea typeface="Lato"/>
                <a:cs typeface="Lato"/>
                <a:sym typeface="Lato"/>
              </a:rPr>
              <a:t>nventory optimization:</a:t>
            </a:r>
            <a:r>
              <a:rPr lang="en" sz="1035">
                <a:solidFill>
                  <a:srgbClr val="595959"/>
                </a:solidFill>
                <a:latin typeface="Lato"/>
                <a:ea typeface="Lato"/>
                <a:cs typeface="Lato"/>
                <a:sym typeface="Lato"/>
              </a:rPr>
              <a:t> By tracking inventory levels and turnover in real-time, warehouse automation apps can help businesses optimize their stock levels, reducing carrying costs and minimizing the chances of overstocking or stockouts.</a:t>
            </a:r>
            <a:endParaRPr sz="1035">
              <a:solidFill>
                <a:srgbClr val="595959"/>
              </a:solidFill>
              <a:latin typeface="Lato"/>
              <a:ea typeface="Lato"/>
              <a:cs typeface="Lato"/>
              <a:sym typeface="Lato"/>
            </a:endParaRPr>
          </a:p>
          <a:p>
            <a:pPr indent="0" lvl="0" marL="0" rtl="0" algn="l">
              <a:lnSpc>
                <a:spcPct val="80000"/>
              </a:lnSpc>
              <a:spcBef>
                <a:spcPts val="1200"/>
              </a:spcBef>
              <a:spcAft>
                <a:spcPts val="0"/>
              </a:spcAft>
              <a:buClr>
                <a:schemeClr val="dk1"/>
              </a:buClr>
              <a:buSzPts val="1100"/>
              <a:buFont typeface="Arial"/>
              <a:buNone/>
            </a:pPr>
            <a:r>
              <a:rPr b="1" lang="en" sz="1035">
                <a:solidFill>
                  <a:srgbClr val="212121"/>
                </a:solidFill>
                <a:latin typeface="Lato"/>
                <a:ea typeface="Lato"/>
                <a:cs typeface="Lato"/>
                <a:sym typeface="Lato"/>
              </a:rPr>
              <a:t>Error reduction:</a:t>
            </a:r>
            <a:r>
              <a:rPr lang="en" sz="1035">
                <a:solidFill>
                  <a:srgbClr val="595959"/>
                </a:solidFill>
                <a:latin typeface="Lato"/>
                <a:ea typeface="Lato"/>
                <a:cs typeface="Lato"/>
                <a:sym typeface="Lato"/>
              </a:rPr>
              <a:t> Automation reduces the chances of human error, leading to more accurate order processing, inventory management, and shipment tracking.</a:t>
            </a:r>
            <a:endParaRPr sz="1035">
              <a:solidFill>
                <a:srgbClr val="595959"/>
              </a:solidFill>
              <a:latin typeface="Lato"/>
              <a:ea typeface="Lato"/>
              <a:cs typeface="Lato"/>
              <a:sym typeface="Lato"/>
            </a:endParaRPr>
          </a:p>
          <a:p>
            <a:pPr indent="0" lvl="0" marL="0" rtl="0" algn="l">
              <a:lnSpc>
                <a:spcPct val="80000"/>
              </a:lnSpc>
              <a:spcBef>
                <a:spcPts val="1200"/>
              </a:spcBef>
              <a:spcAft>
                <a:spcPts val="1200"/>
              </a:spcAft>
              <a:buClr>
                <a:schemeClr val="dk1"/>
              </a:buClr>
              <a:buSzPts val="1100"/>
              <a:buFont typeface="Arial"/>
              <a:buNone/>
            </a:pPr>
            <a:r>
              <a:rPr b="1" lang="en" sz="1035">
                <a:solidFill>
                  <a:srgbClr val="212121"/>
                </a:solidFill>
                <a:latin typeface="Lato"/>
                <a:ea typeface="Lato"/>
                <a:cs typeface="Lato"/>
                <a:sym typeface="Lato"/>
              </a:rPr>
              <a:t>Labor cost savings:</a:t>
            </a:r>
            <a:r>
              <a:rPr lang="en" sz="1035">
                <a:solidFill>
                  <a:srgbClr val="595959"/>
                </a:solidFill>
                <a:latin typeface="Lato"/>
                <a:ea typeface="Lato"/>
                <a:cs typeface="Lato"/>
                <a:sym typeface="Lato"/>
              </a:rPr>
              <a:t> By automating repetitive tasks, businesses can reduce the reliance on manual labor, potentially leading to cost savings in the long run.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5c121a84e2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25c121a84e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1200"/>
              </a:spcAft>
              <a:buClr>
                <a:schemeClr val="dk1"/>
              </a:buClr>
              <a:buSzPts val="935"/>
              <a:buFont typeface="Arial"/>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5c121a84e2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25c121a84e2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5c121a84e2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25c121a84e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5c121a84e2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25c121a84e2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5c121a84e2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25c121a84e2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5c121a84e2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25c121a84e2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greenesteptechnologiesinc.com/" TargetMode="External"/><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greenesteptechnologiesinc.com/" TargetMode="External"/><Relationship Id="rId3"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greenesteptechnologiesinc.com/" TargetMode="External"/><Relationship Id="rId3"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greenesteptechnologiesinc.com/" TargetMode="External"/><Relationship Id="rId3"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greenesteptechnologiesinc.com/" TargetMode="External"/><Relationship Id="rId3"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9">
    <p:spTree>
      <p:nvGrpSpPr>
        <p:cNvPr id="9"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7702001" y="4506425"/>
            <a:ext cx="1313649" cy="4926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2 - Green">
  <p:cSld name="SECTION_TITLE_AND_DESCRIPTION_1_2_1">
    <p:spTree>
      <p:nvGrpSpPr>
        <p:cNvPr id="60" name="Shape 60"/>
        <p:cNvGrpSpPr/>
        <p:nvPr/>
      </p:nvGrpSpPr>
      <p:grpSpPr>
        <a:xfrm>
          <a:off x="0" y="0"/>
          <a:ext cx="0" cy="0"/>
          <a:chOff x="0" y="0"/>
          <a:chExt cx="0" cy="0"/>
        </a:xfrm>
      </p:grpSpPr>
      <p:sp>
        <p:nvSpPr>
          <p:cNvPr id="61" name="Google Shape;61;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2" name="Google Shape;62;p11"/>
          <p:cNvSpPr txBox="1"/>
          <p:nvPr>
            <p:ph type="title"/>
          </p:nvPr>
        </p:nvSpPr>
        <p:spPr>
          <a:xfrm>
            <a:off x="4559950" y="1508400"/>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212121"/>
              </a:buClr>
              <a:buSzPts val="4100"/>
              <a:buNone/>
              <a:defRPr b="1" sz="4100">
                <a:solidFill>
                  <a:srgbClr val="212121"/>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3" name="Google Shape;63;p11"/>
          <p:cNvSpPr txBox="1"/>
          <p:nvPr>
            <p:ph idx="1" type="subTitle"/>
          </p:nvPr>
        </p:nvSpPr>
        <p:spPr>
          <a:xfrm>
            <a:off x="4559950" y="3078300"/>
            <a:ext cx="4045200" cy="556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212121"/>
              </a:buClr>
              <a:buSzPts val="2100"/>
              <a:buNone/>
              <a:defRPr sz="2100">
                <a:solidFill>
                  <a:srgbClr val="212121"/>
                </a:solidFill>
              </a:defRPr>
            </a:lvl1pPr>
            <a:lvl2pPr lvl="1" rtl="0" algn="ctr">
              <a:lnSpc>
                <a:spcPct val="100000"/>
              </a:lnSpc>
              <a:spcBef>
                <a:spcPts val="0"/>
              </a:spcBef>
              <a:spcAft>
                <a:spcPts val="0"/>
              </a:spcAft>
              <a:buClr>
                <a:srgbClr val="212121"/>
              </a:buClr>
              <a:buSzPts val="2100"/>
              <a:buNone/>
              <a:defRPr sz="2100">
                <a:solidFill>
                  <a:srgbClr val="212121"/>
                </a:solidFill>
              </a:defRPr>
            </a:lvl2pPr>
            <a:lvl3pPr lvl="2" rtl="0" algn="ctr">
              <a:lnSpc>
                <a:spcPct val="100000"/>
              </a:lnSpc>
              <a:spcBef>
                <a:spcPts val="0"/>
              </a:spcBef>
              <a:spcAft>
                <a:spcPts val="0"/>
              </a:spcAft>
              <a:buClr>
                <a:srgbClr val="212121"/>
              </a:buClr>
              <a:buSzPts val="2100"/>
              <a:buNone/>
              <a:defRPr sz="2100">
                <a:solidFill>
                  <a:srgbClr val="212121"/>
                </a:solidFill>
              </a:defRPr>
            </a:lvl3pPr>
            <a:lvl4pPr lvl="3" rtl="0" algn="ctr">
              <a:lnSpc>
                <a:spcPct val="100000"/>
              </a:lnSpc>
              <a:spcBef>
                <a:spcPts val="0"/>
              </a:spcBef>
              <a:spcAft>
                <a:spcPts val="0"/>
              </a:spcAft>
              <a:buClr>
                <a:srgbClr val="212121"/>
              </a:buClr>
              <a:buSzPts val="2100"/>
              <a:buNone/>
              <a:defRPr sz="2100">
                <a:solidFill>
                  <a:srgbClr val="212121"/>
                </a:solidFill>
              </a:defRPr>
            </a:lvl4pPr>
            <a:lvl5pPr lvl="4" rtl="0" algn="ctr">
              <a:lnSpc>
                <a:spcPct val="100000"/>
              </a:lnSpc>
              <a:spcBef>
                <a:spcPts val="0"/>
              </a:spcBef>
              <a:spcAft>
                <a:spcPts val="0"/>
              </a:spcAft>
              <a:buClr>
                <a:srgbClr val="212121"/>
              </a:buClr>
              <a:buSzPts val="2100"/>
              <a:buNone/>
              <a:defRPr sz="2100">
                <a:solidFill>
                  <a:srgbClr val="212121"/>
                </a:solidFill>
              </a:defRPr>
            </a:lvl5pPr>
            <a:lvl6pPr lvl="5" rtl="0" algn="ctr">
              <a:lnSpc>
                <a:spcPct val="100000"/>
              </a:lnSpc>
              <a:spcBef>
                <a:spcPts val="0"/>
              </a:spcBef>
              <a:spcAft>
                <a:spcPts val="0"/>
              </a:spcAft>
              <a:buClr>
                <a:srgbClr val="212121"/>
              </a:buClr>
              <a:buSzPts val="2100"/>
              <a:buNone/>
              <a:defRPr sz="2100">
                <a:solidFill>
                  <a:srgbClr val="212121"/>
                </a:solidFill>
              </a:defRPr>
            </a:lvl6pPr>
            <a:lvl7pPr lvl="6" rtl="0" algn="ctr">
              <a:lnSpc>
                <a:spcPct val="100000"/>
              </a:lnSpc>
              <a:spcBef>
                <a:spcPts val="0"/>
              </a:spcBef>
              <a:spcAft>
                <a:spcPts val="0"/>
              </a:spcAft>
              <a:buClr>
                <a:srgbClr val="212121"/>
              </a:buClr>
              <a:buSzPts val="2100"/>
              <a:buNone/>
              <a:defRPr sz="2100">
                <a:solidFill>
                  <a:srgbClr val="212121"/>
                </a:solidFill>
              </a:defRPr>
            </a:lvl7pPr>
            <a:lvl8pPr lvl="7" rtl="0" algn="ctr">
              <a:lnSpc>
                <a:spcPct val="100000"/>
              </a:lnSpc>
              <a:spcBef>
                <a:spcPts val="0"/>
              </a:spcBef>
              <a:spcAft>
                <a:spcPts val="0"/>
              </a:spcAft>
              <a:buClr>
                <a:srgbClr val="212121"/>
              </a:buClr>
              <a:buSzPts val="2100"/>
              <a:buNone/>
              <a:defRPr sz="2100">
                <a:solidFill>
                  <a:srgbClr val="212121"/>
                </a:solidFill>
              </a:defRPr>
            </a:lvl8pPr>
            <a:lvl9pPr lvl="8" rtl="0" algn="ctr">
              <a:lnSpc>
                <a:spcPct val="100000"/>
              </a:lnSpc>
              <a:spcBef>
                <a:spcPts val="0"/>
              </a:spcBef>
              <a:spcAft>
                <a:spcPts val="0"/>
              </a:spcAft>
              <a:buClr>
                <a:srgbClr val="212121"/>
              </a:buClr>
              <a:buSzPts val="2100"/>
              <a:buNone/>
              <a:defRPr sz="2100">
                <a:solidFill>
                  <a:srgbClr val="212121"/>
                </a:solidFill>
              </a:defRPr>
            </a:lvl9pPr>
          </a:lstStyle>
          <a:p/>
        </p:txBody>
      </p:sp>
      <p:sp>
        <p:nvSpPr>
          <p:cNvPr id="64" name="Google Shape;64;p11"/>
          <p:cNvSpPr txBox="1"/>
          <p:nvPr>
            <p:ph idx="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5" name="Google Shape;65;p11"/>
          <p:cNvPicPr preferRelativeResize="0"/>
          <p:nvPr/>
        </p:nvPicPr>
        <p:blipFill rotWithShape="1">
          <a:blip r:embed="rId2">
            <a:alphaModFix/>
          </a:blip>
          <a:srcRect b="0" l="11116" r="3762" t="0"/>
          <a:stretch/>
        </p:blipFill>
        <p:spPr>
          <a:xfrm>
            <a:off x="4" y="0"/>
            <a:ext cx="4116000" cy="5143500"/>
          </a:xfrm>
          <a:prstGeom prst="homePlate">
            <a:avLst>
              <a:gd fmla="val 21066" name="adj"/>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3 - Green">
  <p:cSld name="SECTION_TITLE_AND_DESCRIPTION_1_1_1">
    <p:spTree>
      <p:nvGrpSpPr>
        <p:cNvPr id="66" name="Shape 66"/>
        <p:cNvGrpSpPr/>
        <p:nvPr/>
      </p:nvGrpSpPr>
      <p:grpSpPr>
        <a:xfrm>
          <a:off x="0" y="0"/>
          <a:ext cx="0" cy="0"/>
          <a:chOff x="0" y="0"/>
          <a:chExt cx="0" cy="0"/>
        </a:xfrm>
      </p:grpSpPr>
      <p:sp>
        <p:nvSpPr>
          <p:cNvPr id="67" name="Google Shape;67;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8" name="Google Shape;68;p12"/>
          <p:cNvSpPr txBox="1"/>
          <p:nvPr>
            <p:ph type="title"/>
          </p:nvPr>
        </p:nvSpPr>
        <p:spPr>
          <a:xfrm>
            <a:off x="4559950" y="1508400"/>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212121"/>
              </a:buClr>
              <a:buSzPts val="4100"/>
              <a:buNone/>
              <a:defRPr b="1" sz="4100">
                <a:solidFill>
                  <a:srgbClr val="212121"/>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9" name="Google Shape;69;p12"/>
          <p:cNvSpPr txBox="1"/>
          <p:nvPr>
            <p:ph idx="1" type="subTitle"/>
          </p:nvPr>
        </p:nvSpPr>
        <p:spPr>
          <a:xfrm>
            <a:off x="4559950" y="3078300"/>
            <a:ext cx="4045200" cy="556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212121"/>
              </a:buClr>
              <a:buSzPts val="2100"/>
              <a:buNone/>
              <a:defRPr sz="2100">
                <a:solidFill>
                  <a:srgbClr val="212121"/>
                </a:solidFill>
              </a:defRPr>
            </a:lvl1pPr>
            <a:lvl2pPr lvl="1" rtl="0" algn="ctr">
              <a:lnSpc>
                <a:spcPct val="100000"/>
              </a:lnSpc>
              <a:spcBef>
                <a:spcPts val="0"/>
              </a:spcBef>
              <a:spcAft>
                <a:spcPts val="0"/>
              </a:spcAft>
              <a:buClr>
                <a:srgbClr val="212121"/>
              </a:buClr>
              <a:buSzPts val="2100"/>
              <a:buNone/>
              <a:defRPr sz="2100">
                <a:solidFill>
                  <a:srgbClr val="212121"/>
                </a:solidFill>
              </a:defRPr>
            </a:lvl2pPr>
            <a:lvl3pPr lvl="2" rtl="0" algn="ctr">
              <a:lnSpc>
                <a:spcPct val="100000"/>
              </a:lnSpc>
              <a:spcBef>
                <a:spcPts val="0"/>
              </a:spcBef>
              <a:spcAft>
                <a:spcPts val="0"/>
              </a:spcAft>
              <a:buClr>
                <a:srgbClr val="212121"/>
              </a:buClr>
              <a:buSzPts val="2100"/>
              <a:buNone/>
              <a:defRPr sz="2100">
                <a:solidFill>
                  <a:srgbClr val="212121"/>
                </a:solidFill>
              </a:defRPr>
            </a:lvl3pPr>
            <a:lvl4pPr lvl="3" rtl="0" algn="ctr">
              <a:lnSpc>
                <a:spcPct val="100000"/>
              </a:lnSpc>
              <a:spcBef>
                <a:spcPts val="0"/>
              </a:spcBef>
              <a:spcAft>
                <a:spcPts val="0"/>
              </a:spcAft>
              <a:buClr>
                <a:srgbClr val="212121"/>
              </a:buClr>
              <a:buSzPts val="2100"/>
              <a:buNone/>
              <a:defRPr sz="2100">
                <a:solidFill>
                  <a:srgbClr val="212121"/>
                </a:solidFill>
              </a:defRPr>
            </a:lvl4pPr>
            <a:lvl5pPr lvl="4" rtl="0" algn="ctr">
              <a:lnSpc>
                <a:spcPct val="100000"/>
              </a:lnSpc>
              <a:spcBef>
                <a:spcPts val="0"/>
              </a:spcBef>
              <a:spcAft>
                <a:spcPts val="0"/>
              </a:spcAft>
              <a:buClr>
                <a:srgbClr val="212121"/>
              </a:buClr>
              <a:buSzPts val="2100"/>
              <a:buNone/>
              <a:defRPr sz="2100">
                <a:solidFill>
                  <a:srgbClr val="212121"/>
                </a:solidFill>
              </a:defRPr>
            </a:lvl5pPr>
            <a:lvl6pPr lvl="5" rtl="0" algn="ctr">
              <a:lnSpc>
                <a:spcPct val="100000"/>
              </a:lnSpc>
              <a:spcBef>
                <a:spcPts val="0"/>
              </a:spcBef>
              <a:spcAft>
                <a:spcPts val="0"/>
              </a:spcAft>
              <a:buClr>
                <a:srgbClr val="212121"/>
              </a:buClr>
              <a:buSzPts val="2100"/>
              <a:buNone/>
              <a:defRPr sz="2100">
                <a:solidFill>
                  <a:srgbClr val="212121"/>
                </a:solidFill>
              </a:defRPr>
            </a:lvl6pPr>
            <a:lvl7pPr lvl="6" rtl="0" algn="ctr">
              <a:lnSpc>
                <a:spcPct val="100000"/>
              </a:lnSpc>
              <a:spcBef>
                <a:spcPts val="0"/>
              </a:spcBef>
              <a:spcAft>
                <a:spcPts val="0"/>
              </a:spcAft>
              <a:buClr>
                <a:srgbClr val="212121"/>
              </a:buClr>
              <a:buSzPts val="2100"/>
              <a:buNone/>
              <a:defRPr sz="2100">
                <a:solidFill>
                  <a:srgbClr val="212121"/>
                </a:solidFill>
              </a:defRPr>
            </a:lvl7pPr>
            <a:lvl8pPr lvl="7" rtl="0" algn="ctr">
              <a:lnSpc>
                <a:spcPct val="100000"/>
              </a:lnSpc>
              <a:spcBef>
                <a:spcPts val="0"/>
              </a:spcBef>
              <a:spcAft>
                <a:spcPts val="0"/>
              </a:spcAft>
              <a:buClr>
                <a:srgbClr val="212121"/>
              </a:buClr>
              <a:buSzPts val="2100"/>
              <a:buNone/>
              <a:defRPr sz="2100">
                <a:solidFill>
                  <a:srgbClr val="212121"/>
                </a:solidFill>
              </a:defRPr>
            </a:lvl8pPr>
            <a:lvl9pPr lvl="8" rtl="0" algn="ctr">
              <a:lnSpc>
                <a:spcPct val="100000"/>
              </a:lnSpc>
              <a:spcBef>
                <a:spcPts val="0"/>
              </a:spcBef>
              <a:spcAft>
                <a:spcPts val="0"/>
              </a:spcAft>
              <a:buClr>
                <a:srgbClr val="212121"/>
              </a:buClr>
              <a:buSzPts val="2100"/>
              <a:buNone/>
              <a:defRPr sz="2100">
                <a:solidFill>
                  <a:srgbClr val="212121"/>
                </a:solidFill>
              </a:defRPr>
            </a:lvl9pPr>
          </a:lstStyle>
          <a:p/>
        </p:txBody>
      </p:sp>
      <p:sp>
        <p:nvSpPr>
          <p:cNvPr id="70" name="Google Shape;70;p12"/>
          <p:cNvSpPr txBox="1"/>
          <p:nvPr>
            <p:ph idx="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1" name="Google Shape;71;p12"/>
          <p:cNvPicPr preferRelativeResize="0"/>
          <p:nvPr/>
        </p:nvPicPr>
        <p:blipFill rotWithShape="1">
          <a:blip r:embed="rId2">
            <a:alphaModFix/>
          </a:blip>
          <a:srcRect b="0" l="14433" r="8955" t="0"/>
          <a:stretch/>
        </p:blipFill>
        <p:spPr>
          <a:xfrm>
            <a:off x="4" y="0"/>
            <a:ext cx="4116000" cy="5143500"/>
          </a:xfrm>
          <a:prstGeom prst="homePlate">
            <a:avLst>
              <a:gd fmla="val 21066" name="adj"/>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Stat - Green">
  <p:cSld name="BIG_NUMBER_3">
    <p:spTree>
      <p:nvGrpSpPr>
        <p:cNvPr id="72" name="Shape 72"/>
        <p:cNvGrpSpPr/>
        <p:nvPr/>
      </p:nvGrpSpPr>
      <p:grpSpPr>
        <a:xfrm>
          <a:off x="0" y="0"/>
          <a:ext cx="0" cy="0"/>
          <a:chOff x="0" y="0"/>
          <a:chExt cx="0" cy="0"/>
        </a:xfrm>
      </p:grpSpPr>
      <p:sp>
        <p:nvSpPr>
          <p:cNvPr id="73" name="Google Shape;73;p13"/>
          <p:cNvSpPr txBox="1"/>
          <p:nvPr>
            <p:ph hasCustomPrompt="1" type="title"/>
          </p:nvPr>
        </p:nvSpPr>
        <p:spPr>
          <a:xfrm>
            <a:off x="1374000" y="1026750"/>
            <a:ext cx="63960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3E872E"/>
              </a:buClr>
              <a:buSzPts val="12000"/>
              <a:buNone/>
              <a:defRPr b="1" sz="12000">
                <a:solidFill>
                  <a:srgbClr val="3E872E"/>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74" name="Google Shape;74;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75" name="Google Shape;75;p13"/>
          <p:cNvCxnSpPr/>
          <p:nvPr/>
        </p:nvCxnSpPr>
        <p:spPr>
          <a:xfrm>
            <a:off x="1374000" y="2808000"/>
            <a:ext cx="6396000" cy="0"/>
          </a:xfrm>
          <a:prstGeom prst="straightConnector1">
            <a:avLst/>
          </a:prstGeom>
          <a:noFill/>
          <a:ln cap="flat" cmpd="sng" w="9525">
            <a:solidFill>
              <a:srgbClr val="3E872E"/>
            </a:solidFill>
            <a:prstDash val="solid"/>
            <a:round/>
            <a:headEnd len="med" w="med" type="none"/>
            <a:tailEnd len="med" w="med" type="none"/>
          </a:ln>
        </p:spPr>
      </p:cxnSp>
      <p:sp>
        <p:nvSpPr>
          <p:cNvPr id="76" name="Google Shape;76;p13"/>
          <p:cNvSpPr txBox="1"/>
          <p:nvPr>
            <p:ph idx="1" type="subTitle"/>
          </p:nvPr>
        </p:nvSpPr>
        <p:spPr>
          <a:xfrm>
            <a:off x="1374000" y="3060750"/>
            <a:ext cx="6396000" cy="10560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rgbClr val="212121"/>
              </a:buClr>
              <a:buSzPts val="1800"/>
              <a:buNone/>
              <a:defRPr>
                <a:solidFill>
                  <a:srgbClr val="212121"/>
                </a:solidFill>
              </a:defRPr>
            </a:lvl1pPr>
            <a:lvl2pPr lvl="1" rtl="0">
              <a:spcBef>
                <a:spcPts val="1000"/>
              </a:spcBef>
              <a:spcAft>
                <a:spcPts val="0"/>
              </a:spcAft>
              <a:buClr>
                <a:srgbClr val="212121"/>
              </a:buClr>
              <a:buSzPts val="1400"/>
              <a:buNone/>
              <a:defRPr>
                <a:solidFill>
                  <a:srgbClr val="212121"/>
                </a:solidFill>
              </a:defRPr>
            </a:lvl2pPr>
            <a:lvl3pPr lvl="2" rtl="0">
              <a:spcBef>
                <a:spcPts val="1000"/>
              </a:spcBef>
              <a:spcAft>
                <a:spcPts val="0"/>
              </a:spcAft>
              <a:buClr>
                <a:srgbClr val="212121"/>
              </a:buClr>
              <a:buSzPts val="1400"/>
              <a:buNone/>
              <a:defRPr>
                <a:solidFill>
                  <a:srgbClr val="212121"/>
                </a:solidFill>
              </a:defRPr>
            </a:lvl3pPr>
            <a:lvl4pPr lvl="3" rtl="0">
              <a:spcBef>
                <a:spcPts val="1000"/>
              </a:spcBef>
              <a:spcAft>
                <a:spcPts val="0"/>
              </a:spcAft>
              <a:buClr>
                <a:srgbClr val="212121"/>
              </a:buClr>
              <a:buSzPts val="1400"/>
              <a:buNone/>
              <a:defRPr>
                <a:solidFill>
                  <a:srgbClr val="212121"/>
                </a:solidFill>
              </a:defRPr>
            </a:lvl4pPr>
            <a:lvl5pPr lvl="4" rtl="0">
              <a:spcBef>
                <a:spcPts val="1000"/>
              </a:spcBef>
              <a:spcAft>
                <a:spcPts val="0"/>
              </a:spcAft>
              <a:buClr>
                <a:srgbClr val="212121"/>
              </a:buClr>
              <a:buSzPts val="1400"/>
              <a:buNone/>
              <a:defRPr>
                <a:solidFill>
                  <a:srgbClr val="212121"/>
                </a:solidFill>
              </a:defRPr>
            </a:lvl5pPr>
            <a:lvl6pPr lvl="5" rtl="0">
              <a:spcBef>
                <a:spcPts val="1000"/>
              </a:spcBef>
              <a:spcAft>
                <a:spcPts val="0"/>
              </a:spcAft>
              <a:buClr>
                <a:srgbClr val="212121"/>
              </a:buClr>
              <a:buSzPts val="1400"/>
              <a:buNone/>
              <a:defRPr>
                <a:solidFill>
                  <a:srgbClr val="212121"/>
                </a:solidFill>
              </a:defRPr>
            </a:lvl6pPr>
            <a:lvl7pPr lvl="6" rtl="0">
              <a:spcBef>
                <a:spcPts val="1000"/>
              </a:spcBef>
              <a:spcAft>
                <a:spcPts val="0"/>
              </a:spcAft>
              <a:buClr>
                <a:srgbClr val="212121"/>
              </a:buClr>
              <a:buSzPts val="1400"/>
              <a:buNone/>
              <a:defRPr>
                <a:solidFill>
                  <a:srgbClr val="212121"/>
                </a:solidFill>
              </a:defRPr>
            </a:lvl7pPr>
            <a:lvl8pPr lvl="7" rtl="0">
              <a:spcBef>
                <a:spcPts val="1000"/>
              </a:spcBef>
              <a:spcAft>
                <a:spcPts val="0"/>
              </a:spcAft>
              <a:buClr>
                <a:srgbClr val="212121"/>
              </a:buClr>
              <a:buSzPts val="1400"/>
              <a:buNone/>
              <a:defRPr>
                <a:solidFill>
                  <a:srgbClr val="212121"/>
                </a:solidFill>
              </a:defRPr>
            </a:lvl8pPr>
            <a:lvl9pPr lvl="8" rtl="0">
              <a:spcBef>
                <a:spcPts val="1000"/>
              </a:spcBef>
              <a:spcAft>
                <a:spcPts val="1000"/>
              </a:spcAft>
              <a:buClr>
                <a:srgbClr val="212121"/>
              </a:buClr>
              <a:buSzPts val="1400"/>
              <a:buNone/>
              <a:defRPr>
                <a:solidFill>
                  <a:srgbClr val="212121"/>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Stat - Green">
  <p:cSld name="BIG_NUMBER_1_2">
    <p:spTree>
      <p:nvGrpSpPr>
        <p:cNvPr id="77" name="Shape 77"/>
        <p:cNvGrpSpPr/>
        <p:nvPr/>
      </p:nvGrpSpPr>
      <p:grpSpPr>
        <a:xfrm>
          <a:off x="0" y="0"/>
          <a:ext cx="0" cy="0"/>
          <a:chOff x="0" y="0"/>
          <a:chExt cx="0" cy="0"/>
        </a:xfrm>
      </p:grpSpPr>
      <p:sp>
        <p:nvSpPr>
          <p:cNvPr id="78" name="Google Shape;78;p14"/>
          <p:cNvSpPr txBox="1"/>
          <p:nvPr>
            <p:ph hasCustomPrompt="1" type="title"/>
          </p:nvPr>
        </p:nvSpPr>
        <p:spPr>
          <a:xfrm>
            <a:off x="981850" y="1518750"/>
            <a:ext cx="3233400" cy="15312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3E872E"/>
              </a:buClr>
              <a:buSzPts val="10700"/>
              <a:buNone/>
              <a:defRPr b="1" sz="10700">
                <a:solidFill>
                  <a:srgbClr val="3E872E"/>
                </a:solidFill>
              </a:defRPr>
            </a:lvl1pPr>
            <a:lvl2pPr lvl="1" rtl="0" algn="ctr">
              <a:spcBef>
                <a:spcPts val="0"/>
              </a:spcBef>
              <a:spcAft>
                <a:spcPts val="0"/>
              </a:spcAft>
              <a:buSzPts val="10700"/>
              <a:buNone/>
              <a:defRPr sz="10700"/>
            </a:lvl2pPr>
            <a:lvl3pPr lvl="2" rtl="0" algn="ctr">
              <a:spcBef>
                <a:spcPts val="0"/>
              </a:spcBef>
              <a:spcAft>
                <a:spcPts val="0"/>
              </a:spcAft>
              <a:buSzPts val="10700"/>
              <a:buNone/>
              <a:defRPr sz="10700"/>
            </a:lvl3pPr>
            <a:lvl4pPr lvl="3" rtl="0" algn="ctr">
              <a:spcBef>
                <a:spcPts val="0"/>
              </a:spcBef>
              <a:spcAft>
                <a:spcPts val="0"/>
              </a:spcAft>
              <a:buSzPts val="10700"/>
              <a:buNone/>
              <a:defRPr sz="10700"/>
            </a:lvl4pPr>
            <a:lvl5pPr lvl="4" rtl="0" algn="ctr">
              <a:spcBef>
                <a:spcPts val="0"/>
              </a:spcBef>
              <a:spcAft>
                <a:spcPts val="0"/>
              </a:spcAft>
              <a:buSzPts val="10700"/>
              <a:buNone/>
              <a:defRPr sz="10700"/>
            </a:lvl5pPr>
            <a:lvl6pPr lvl="5" rtl="0" algn="ctr">
              <a:spcBef>
                <a:spcPts val="0"/>
              </a:spcBef>
              <a:spcAft>
                <a:spcPts val="0"/>
              </a:spcAft>
              <a:buSzPts val="10700"/>
              <a:buNone/>
              <a:defRPr sz="10700"/>
            </a:lvl6pPr>
            <a:lvl7pPr lvl="6" rtl="0" algn="ctr">
              <a:spcBef>
                <a:spcPts val="0"/>
              </a:spcBef>
              <a:spcAft>
                <a:spcPts val="0"/>
              </a:spcAft>
              <a:buSzPts val="10700"/>
              <a:buNone/>
              <a:defRPr sz="10700"/>
            </a:lvl7pPr>
            <a:lvl8pPr lvl="7" rtl="0" algn="ctr">
              <a:spcBef>
                <a:spcPts val="0"/>
              </a:spcBef>
              <a:spcAft>
                <a:spcPts val="0"/>
              </a:spcAft>
              <a:buSzPts val="10700"/>
              <a:buNone/>
              <a:defRPr sz="10700"/>
            </a:lvl8pPr>
            <a:lvl9pPr lvl="8" rtl="0" algn="ctr">
              <a:spcBef>
                <a:spcPts val="0"/>
              </a:spcBef>
              <a:spcAft>
                <a:spcPts val="0"/>
              </a:spcAft>
              <a:buSzPts val="10700"/>
              <a:buNone/>
              <a:defRPr sz="10700"/>
            </a:lvl9pPr>
          </a:lstStyle>
          <a:p>
            <a:r>
              <a:t>xx%</a:t>
            </a:r>
          </a:p>
        </p:txBody>
      </p:sp>
      <p:sp>
        <p:nvSpPr>
          <p:cNvPr id="79" name="Google Shape;79;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80" name="Google Shape;80;p14"/>
          <p:cNvCxnSpPr/>
          <p:nvPr/>
        </p:nvCxnSpPr>
        <p:spPr>
          <a:xfrm>
            <a:off x="981850" y="2907941"/>
            <a:ext cx="3233400" cy="0"/>
          </a:xfrm>
          <a:prstGeom prst="straightConnector1">
            <a:avLst/>
          </a:prstGeom>
          <a:noFill/>
          <a:ln cap="flat" cmpd="sng" w="9525">
            <a:solidFill>
              <a:srgbClr val="3E872E"/>
            </a:solidFill>
            <a:prstDash val="solid"/>
            <a:round/>
            <a:headEnd len="med" w="med" type="none"/>
            <a:tailEnd len="med" w="med" type="none"/>
          </a:ln>
        </p:spPr>
      </p:cxnSp>
      <p:sp>
        <p:nvSpPr>
          <p:cNvPr id="81" name="Google Shape;81;p14"/>
          <p:cNvSpPr txBox="1"/>
          <p:nvPr>
            <p:ph idx="1" type="subTitle"/>
          </p:nvPr>
        </p:nvSpPr>
        <p:spPr>
          <a:xfrm>
            <a:off x="981850" y="3105059"/>
            <a:ext cx="3233400" cy="8235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rgbClr val="212121"/>
              </a:buClr>
              <a:buSzPts val="1800"/>
              <a:buNone/>
              <a:defRPr>
                <a:solidFill>
                  <a:srgbClr val="212121"/>
                </a:solidFill>
              </a:defRPr>
            </a:lvl1pPr>
            <a:lvl2pPr lvl="1" rtl="0">
              <a:spcBef>
                <a:spcPts val="1000"/>
              </a:spcBef>
              <a:spcAft>
                <a:spcPts val="0"/>
              </a:spcAft>
              <a:buClr>
                <a:srgbClr val="212121"/>
              </a:buClr>
              <a:buSzPts val="1400"/>
              <a:buNone/>
              <a:defRPr>
                <a:solidFill>
                  <a:srgbClr val="212121"/>
                </a:solidFill>
              </a:defRPr>
            </a:lvl2pPr>
            <a:lvl3pPr lvl="2" rtl="0">
              <a:spcBef>
                <a:spcPts val="1000"/>
              </a:spcBef>
              <a:spcAft>
                <a:spcPts val="0"/>
              </a:spcAft>
              <a:buClr>
                <a:srgbClr val="212121"/>
              </a:buClr>
              <a:buSzPts val="1400"/>
              <a:buNone/>
              <a:defRPr>
                <a:solidFill>
                  <a:srgbClr val="212121"/>
                </a:solidFill>
              </a:defRPr>
            </a:lvl3pPr>
            <a:lvl4pPr lvl="3" rtl="0">
              <a:spcBef>
                <a:spcPts val="1000"/>
              </a:spcBef>
              <a:spcAft>
                <a:spcPts val="0"/>
              </a:spcAft>
              <a:buClr>
                <a:srgbClr val="212121"/>
              </a:buClr>
              <a:buSzPts val="1400"/>
              <a:buNone/>
              <a:defRPr>
                <a:solidFill>
                  <a:srgbClr val="212121"/>
                </a:solidFill>
              </a:defRPr>
            </a:lvl4pPr>
            <a:lvl5pPr lvl="4" rtl="0">
              <a:spcBef>
                <a:spcPts val="1000"/>
              </a:spcBef>
              <a:spcAft>
                <a:spcPts val="0"/>
              </a:spcAft>
              <a:buClr>
                <a:srgbClr val="212121"/>
              </a:buClr>
              <a:buSzPts val="1400"/>
              <a:buNone/>
              <a:defRPr>
                <a:solidFill>
                  <a:srgbClr val="212121"/>
                </a:solidFill>
              </a:defRPr>
            </a:lvl5pPr>
            <a:lvl6pPr lvl="5" rtl="0">
              <a:spcBef>
                <a:spcPts val="1000"/>
              </a:spcBef>
              <a:spcAft>
                <a:spcPts val="0"/>
              </a:spcAft>
              <a:buClr>
                <a:srgbClr val="212121"/>
              </a:buClr>
              <a:buSzPts val="1400"/>
              <a:buNone/>
              <a:defRPr>
                <a:solidFill>
                  <a:srgbClr val="212121"/>
                </a:solidFill>
              </a:defRPr>
            </a:lvl6pPr>
            <a:lvl7pPr lvl="6" rtl="0">
              <a:spcBef>
                <a:spcPts val="1000"/>
              </a:spcBef>
              <a:spcAft>
                <a:spcPts val="0"/>
              </a:spcAft>
              <a:buClr>
                <a:srgbClr val="212121"/>
              </a:buClr>
              <a:buSzPts val="1400"/>
              <a:buNone/>
              <a:defRPr>
                <a:solidFill>
                  <a:srgbClr val="212121"/>
                </a:solidFill>
              </a:defRPr>
            </a:lvl7pPr>
            <a:lvl8pPr lvl="7" rtl="0">
              <a:spcBef>
                <a:spcPts val="1000"/>
              </a:spcBef>
              <a:spcAft>
                <a:spcPts val="0"/>
              </a:spcAft>
              <a:buClr>
                <a:srgbClr val="212121"/>
              </a:buClr>
              <a:buSzPts val="1400"/>
              <a:buNone/>
              <a:defRPr>
                <a:solidFill>
                  <a:srgbClr val="212121"/>
                </a:solidFill>
              </a:defRPr>
            </a:lvl8pPr>
            <a:lvl9pPr lvl="8" rtl="0">
              <a:spcBef>
                <a:spcPts val="1000"/>
              </a:spcBef>
              <a:spcAft>
                <a:spcPts val="1000"/>
              </a:spcAft>
              <a:buClr>
                <a:srgbClr val="212121"/>
              </a:buClr>
              <a:buSzPts val="1400"/>
              <a:buNone/>
              <a:defRPr>
                <a:solidFill>
                  <a:srgbClr val="212121"/>
                </a:solidFill>
              </a:defRPr>
            </a:lvl9pPr>
          </a:lstStyle>
          <a:p/>
        </p:txBody>
      </p:sp>
      <p:sp>
        <p:nvSpPr>
          <p:cNvPr id="82" name="Google Shape;82;p14"/>
          <p:cNvSpPr txBox="1"/>
          <p:nvPr>
            <p:ph hasCustomPrompt="1" idx="2" type="title"/>
          </p:nvPr>
        </p:nvSpPr>
        <p:spPr>
          <a:xfrm>
            <a:off x="4776584" y="1518745"/>
            <a:ext cx="3233400" cy="15312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3E872E"/>
              </a:buClr>
              <a:buSzPts val="10700"/>
              <a:buNone/>
              <a:defRPr b="1" sz="10700">
                <a:solidFill>
                  <a:srgbClr val="3E872E"/>
                </a:solidFill>
              </a:defRPr>
            </a:lvl1pPr>
            <a:lvl2pPr lvl="1" rtl="0" algn="ctr">
              <a:spcBef>
                <a:spcPts val="0"/>
              </a:spcBef>
              <a:spcAft>
                <a:spcPts val="0"/>
              </a:spcAft>
              <a:buSzPts val="10700"/>
              <a:buNone/>
              <a:defRPr sz="10700"/>
            </a:lvl2pPr>
            <a:lvl3pPr lvl="2" rtl="0" algn="ctr">
              <a:spcBef>
                <a:spcPts val="0"/>
              </a:spcBef>
              <a:spcAft>
                <a:spcPts val="0"/>
              </a:spcAft>
              <a:buSzPts val="10700"/>
              <a:buNone/>
              <a:defRPr sz="10700"/>
            </a:lvl3pPr>
            <a:lvl4pPr lvl="3" rtl="0" algn="ctr">
              <a:spcBef>
                <a:spcPts val="0"/>
              </a:spcBef>
              <a:spcAft>
                <a:spcPts val="0"/>
              </a:spcAft>
              <a:buSzPts val="10700"/>
              <a:buNone/>
              <a:defRPr sz="10700"/>
            </a:lvl4pPr>
            <a:lvl5pPr lvl="4" rtl="0" algn="ctr">
              <a:spcBef>
                <a:spcPts val="0"/>
              </a:spcBef>
              <a:spcAft>
                <a:spcPts val="0"/>
              </a:spcAft>
              <a:buSzPts val="10700"/>
              <a:buNone/>
              <a:defRPr sz="10700"/>
            </a:lvl5pPr>
            <a:lvl6pPr lvl="5" rtl="0" algn="ctr">
              <a:spcBef>
                <a:spcPts val="0"/>
              </a:spcBef>
              <a:spcAft>
                <a:spcPts val="0"/>
              </a:spcAft>
              <a:buSzPts val="10700"/>
              <a:buNone/>
              <a:defRPr sz="10700"/>
            </a:lvl6pPr>
            <a:lvl7pPr lvl="6" rtl="0" algn="ctr">
              <a:spcBef>
                <a:spcPts val="0"/>
              </a:spcBef>
              <a:spcAft>
                <a:spcPts val="0"/>
              </a:spcAft>
              <a:buSzPts val="10700"/>
              <a:buNone/>
              <a:defRPr sz="10700"/>
            </a:lvl7pPr>
            <a:lvl8pPr lvl="7" rtl="0" algn="ctr">
              <a:spcBef>
                <a:spcPts val="0"/>
              </a:spcBef>
              <a:spcAft>
                <a:spcPts val="0"/>
              </a:spcAft>
              <a:buSzPts val="10700"/>
              <a:buNone/>
              <a:defRPr sz="10700"/>
            </a:lvl8pPr>
            <a:lvl9pPr lvl="8" rtl="0" algn="ctr">
              <a:spcBef>
                <a:spcPts val="0"/>
              </a:spcBef>
              <a:spcAft>
                <a:spcPts val="0"/>
              </a:spcAft>
              <a:buSzPts val="10700"/>
              <a:buNone/>
              <a:defRPr sz="10700"/>
            </a:lvl9pPr>
          </a:lstStyle>
          <a:p>
            <a:r>
              <a:t>xx%</a:t>
            </a:r>
          </a:p>
        </p:txBody>
      </p:sp>
      <p:cxnSp>
        <p:nvCxnSpPr>
          <p:cNvPr id="83" name="Google Shape;83;p14"/>
          <p:cNvCxnSpPr/>
          <p:nvPr/>
        </p:nvCxnSpPr>
        <p:spPr>
          <a:xfrm>
            <a:off x="4776584" y="2907936"/>
            <a:ext cx="3233400" cy="0"/>
          </a:xfrm>
          <a:prstGeom prst="straightConnector1">
            <a:avLst/>
          </a:prstGeom>
          <a:noFill/>
          <a:ln cap="flat" cmpd="sng" w="9525">
            <a:solidFill>
              <a:srgbClr val="3E872E"/>
            </a:solidFill>
            <a:prstDash val="solid"/>
            <a:round/>
            <a:headEnd len="med" w="med" type="none"/>
            <a:tailEnd len="med" w="med" type="none"/>
          </a:ln>
        </p:spPr>
      </p:cxnSp>
      <p:sp>
        <p:nvSpPr>
          <p:cNvPr id="84" name="Google Shape;84;p14"/>
          <p:cNvSpPr txBox="1"/>
          <p:nvPr>
            <p:ph idx="3" type="subTitle"/>
          </p:nvPr>
        </p:nvSpPr>
        <p:spPr>
          <a:xfrm>
            <a:off x="4776584" y="3105054"/>
            <a:ext cx="3233400" cy="8235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rgbClr val="212121"/>
              </a:buClr>
              <a:buSzPts val="1800"/>
              <a:buNone/>
              <a:defRPr>
                <a:solidFill>
                  <a:srgbClr val="212121"/>
                </a:solidFill>
              </a:defRPr>
            </a:lvl1pPr>
            <a:lvl2pPr lvl="1" rtl="0">
              <a:spcBef>
                <a:spcPts val="1000"/>
              </a:spcBef>
              <a:spcAft>
                <a:spcPts val="0"/>
              </a:spcAft>
              <a:buClr>
                <a:srgbClr val="212121"/>
              </a:buClr>
              <a:buSzPts val="1400"/>
              <a:buNone/>
              <a:defRPr>
                <a:solidFill>
                  <a:srgbClr val="212121"/>
                </a:solidFill>
              </a:defRPr>
            </a:lvl2pPr>
            <a:lvl3pPr lvl="2" rtl="0">
              <a:spcBef>
                <a:spcPts val="1000"/>
              </a:spcBef>
              <a:spcAft>
                <a:spcPts val="0"/>
              </a:spcAft>
              <a:buClr>
                <a:srgbClr val="212121"/>
              </a:buClr>
              <a:buSzPts val="1400"/>
              <a:buNone/>
              <a:defRPr>
                <a:solidFill>
                  <a:srgbClr val="212121"/>
                </a:solidFill>
              </a:defRPr>
            </a:lvl3pPr>
            <a:lvl4pPr lvl="3" rtl="0">
              <a:spcBef>
                <a:spcPts val="1000"/>
              </a:spcBef>
              <a:spcAft>
                <a:spcPts val="0"/>
              </a:spcAft>
              <a:buClr>
                <a:srgbClr val="212121"/>
              </a:buClr>
              <a:buSzPts val="1400"/>
              <a:buNone/>
              <a:defRPr>
                <a:solidFill>
                  <a:srgbClr val="212121"/>
                </a:solidFill>
              </a:defRPr>
            </a:lvl4pPr>
            <a:lvl5pPr lvl="4" rtl="0">
              <a:spcBef>
                <a:spcPts val="1000"/>
              </a:spcBef>
              <a:spcAft>
                <a:spcPts val="0"/>
              </a:spcAft>
              <a:buClr>
                <a:srgbClr val="212121"/>
              </a:buClr>
              <a:buSzPts val="1400"/>
              <a:buNone/>
              <a:defRPr>
                <a:solidFill>
                  <a:srgbClr val="212121"/>
                </a:solidFill>
              </a:defRPr>
            </a:lvl5pPr>
            <a:lvl6pPr lvl="5" rtl="0">
              <a:spcBef>
                <a:spcPts val="1000"/>
              </a:spcBef>
              <a:spcAft>
                <a:spcPts val="0"/>
              </a:spcAft>
              <a:buClr>
                <a:srgbClr val="212121"/>
              </a:buClr>
              <a:buSzPts val="1400"/>
              <a:buNone/>
              <a:defRPr>
                <a:solidFill>
                  <a:srgbClr val="212121"/>
                </a:solidFill>
              </a:defRPr>
            </a:lvl6pPr>
            <a:lvl7pPr lvl="6" rtl="0">
              <a:spcBef>
                <a:spcPts val="1000"/>
              </a:spcBef>
              <a:spcAft>
                <a:spcPts val="0"/>
              </a:spcAft>
              <a:buClr>
                <a:srgbClr val="212121"/>
              </a:buClr>
              <a:buSzPts val="1400"/>
              <a:buNone/>
              <a:defRPr>
                <a:solidFill>
                  <a:srgbClr val="212121"/>
                </a:solidFill>
              </a:defRPr>
            </a:lvl7pPr>
            <a:lvl8pPr lvl="7" rtl="0">
              <a:spcBef>
                <a:spcPts val="1000"/>
              </a:spcBef>
              <a:spcAft>
                <a:spcPts val="0"/>
              </a:spcAft>
              <a:buClr>
                <a:srgbClr val="212121"/>
              </a:buClr>
              <a:buSzPts val="1400"/>
              <a:buNone/>
              <a:defRPr>
                <a:solidFill>
                  <a:srgbClr val="212121"/>
                </a:solidFill>
              </a:defRPr>
            </a:lvl8pPr>
            <a:lvl9pPr lvl="8" rtl="0">
              <a:spcBef>
                <a:spcPts val="1000"/>
              </a:spcBef>
              <a:spcAft>
                <a:spcPts val="1000"/>
              </a:spcAft>
              <a:buClr>
                <a:srgbClr val="212121"/>
              </a:buClr>
              <a:buSzPts val="1400"/>
              <a:buNone/>
              <a:defRPr>
                <a:solidFill>
                  <a:srgbClr val="212121"/>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ep Hierarchy - Green">
  <p:cSld name="CUSTOM_8">
    <p:spTree>
      <p:nvGrpSpPr>
        <p:cNvPr id="85" name="Shape 85"/>
        <p:cNvGrpSpPr/>
        <p:nvPr/>
      </p:nvGrpSpPr>
      <p:grpSpPr>
        <a:xfrm>
          <a:off x="0" y="0"/>
          <a:ext cx="0" cy="0"/>
          <a:chOff x="0" y="0"/>
          <a:chExt cx="0" cy="0"/>
        </a:xfrm>
      </p:grpSpPr>
      <p:sp>
        <p:nvSpPr>
          <p:cNvPr id="86" name="Google Shape;86;p15"/>
          <p:cNvSpPr/>
          <p:nvPr/>
        </p:nvSpPr>
        <p:spPr>
          <a:xfrm>
            <a:off x="2508425" y="3334450"/>
            <a:ext cx="1386900" cy="1386900"/>
          </a:xfrm>
          <a:prstGeom prst="roundRect">
            <a:avLst>
              <a:gd fmla="val 16667" name="adj"/>
            </a:avLst>
          </a:prstGeom>
          <a:solidFill>
            <a:srgbClr val="449931"/>
          </a:solidFill>
          <a:ln>
            <a:noFill/>
          </a:ln>
          <a:effectLst>
            <a:outerShdw blurRad="57150" rotWithShape="0" algn="bl" dir="8100000" dist="381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5"/>
          <p:cNvSpPr/>
          <p:nvPr/>
        </p:nvSpPr>
        <p:spPr>
          <a:xfrm>
            <a:off x="4038200" y="3334450"/>
            <a:ext cx="1386900" cy="1386900"/>
          </a:xfrm>
          <a:prstGeom prst="roundRect">
            <a:avLst>
              <a:gd fmla="val 16667" name="adj"/>
            </a:avLst>
          </a:prstGeom>
          <a:solidFill>
            <a:srgbClr val="449931"/>
          </a:solidFill>
          <a:ln>
            <a:noFill/>
          </a:ln>
          <a:effectLst>
            <a:outerShdw blurRad="57150" rotWithShape="0" algn="bl" dir="8100000" dist="381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5"/>
          <p:cNvSpPr/>
          <p:nvPr/>
        </p:nvSpPr>
        <p:spPr>
          <a:xfrm>
            <a:off x="5567975" y="3334450"/>
            <a:ext cx="1386900" cy="1386900"/>
          </a:xfrm>
          <a:prstGeom prst="roundRect">
            <a:avLst>
              <a:gd fmla="val 16667" name="adj"/>
            </a:avLst>
          </a:prstGeom>
          <a:solidFill>
            <a:srgbClr val="449931"/>
          </a:solidFill>
          <a:ln>
            <a:noFill/>
          </a:ln>
          <a:effectLst>
            <a:outerShdw blurRad="57150" rotWithShape="0" algn="bl" dir="8100000" dist="381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5"/>
          <p:cNvSpPr/>
          <p:nvPr/>
        </p:nvSpPr>
        <p:spPr>
          <a:xfrm>
            <a:off x="4038200" y="1878300"/>
            <a:ext cx="1386900" cy="1386900"/>
          </a:xfrm>
          <a:prstGeom prst="roundRect">
            <a:avLst>
              <a:gd fmla="val 16667" name="adj"/>
            </a:avLst>
          </a:prstGeom>
          <a:solidFill>
            <a:srgbClr val="449931"/>
          </a:solidFill>
          <a:ln>
            <a:noFill/>
          </a:ln>
          <a:effectLst>
            <a:outerShdw blurRad="57150" rotWithShape="0" algn="bl" dir="8100000" dist="381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5"/>
          <p:cNvSpPr/>
          <p:nvPr/>
        </p:nvSpPr>
        <p:spPr>
          <a:xfrm>
            <a:off x="5567975" y="1878300"/>
            <a:ext cx="1386900" cy="1386900"/>
          </a:xfrm>
          <a:prstGeom prst="roundRect">
            <a:avLst>
              <a:gd fmla="val 16667" name="adj"/>
            </a:avLst>
          </a:prstGeom>
          <a:solidFill>
            <a:srgbClr val="449931"/>
          </a:solidFill>
          <a:ln>
            <a:noFill/>
          </a:ln>
          <a:effectLst>
            <a:outerShdw blurRad="57150" rotWithShape="0" algn="bl" dir="8100000" dist="381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5"/>
          <p:cNvSpPr/>
          <p:nvPr/>
        </p:nvSpPr>
        <p:spPr>
          <a:xfrm>
            <a:off x="5567975" y="422150"/>
            <a:ext cx="1386900" cy="1386900"/>
          </a:xfrm>
          <a:prstGeom prst="roundRect">
            <a:avLst>
              <a:gd fmla="val 16667" name="adj"/>
            </a:avLst>
          </a:prstGeom>
          <a:solidFill>
            <a:srgbClr val="449931"/>
          </a:solidFill>
          <a:ln>
            <a:noFill/>
          </a:ln>
          <a:effectLst>
            <a:outerShdw blurRad="57150" rotWithShape="0" algn="bl" dir="8100000" dist="381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5"/>
          <p:cNvSpPr txBox="1"/>
          <p:nvPr>
            <p:ph type="title"/>
          </p:nvPr>
        </p:nvSpPr>
        <p:spPr>
          <a:xfrm>
            <a:off x="5811425" y="665600"/>
            <a:ext cx="900000" cy="9000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300"/>
              <a:buNone/>
              <a:defRPr sz="13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3" name="Google Shape;93;p15"/>
          <p:cNvSpPr txBox="1"/>
          <p:nvPr>
            <p:ph idx="2" type="title"/>
          </p:nvPr>
        </p:nvSpPr>
        <p:spPr>
          <a:xfrm>
            <a:off x="5811425" y="2121750"/>
            <a:ext cx="900000" cy="900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300"/>
              <a:buNone/>
              <a:defRPr sz="13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4" name="Google Shape;94;p15"/>
          <p:cNvSpPr txBox="1"/>
          <p:nvPr>
            <p:ph idx="3" type="title"/>
          </p:nvPr>
        </p:nvSpPr>
        <p:spPr>
          <a:xfrm>
            <a:off x="5811425" y="3577900"/>
            <a:ext cx="900000" cy="900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300"/>
              <a:buNone/>
              <a:defRPr sz="13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5" name="Google Shape;95;p15"/>
          <p:cNvSpPr txBox="1"/>
          <p:nvPr>
            <p:ph idx="4" type="title"/>
          </p:nvPr>
        </p:nvSpPr>
        <p:spPr>
          <a:xfrm>
            <a:off x="4281650" y="2121750"/>
            <a:ext cx="900000" cy="900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300"/>
              <a:buNone/>
              <a:defRPr sz="13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6" name="Google Shape;96;p15"/>
          <p:cNvSpPr txBox="1"/>
          <p:nvPr>
            <p:ph idx="5" type="title"/>
          </p:nvPr>
        </p:nvSpPr>
        <p:spPr>
          <a:xfrm>
            <a:off x="4281650" y="3577900"/>
            <a:ext cx="900000" cy="900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300"/>
              <a:buNone/>
              <a:defRPr sz="13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7" name="Google Shape;97;p15"/>
          <p:cNvSpPr txBox="1"/>
          <p:nvPr>
            <p:ph idx="6" type="title"/>
          </p:nvPr>
        </p:nvSpPr>
        <p:spPr>
          <a:xfrm>
            <a:off x="2751875" y="3634400"/>
            <a:ext cx="900000" cy="900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300"/>
              <a:buNone/>
              <a:defRPr sz="13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stimonials - Green">
  <p:cSld name="CUSTOM_1_2">
    <p:spTree>
      <p:nvGrpSpPr>
        <p:cNvPr id="98" name="Shape 98"/>
        <p:cNvGrpSpPr/>
        <p:nvPr/>
      </p:nvGrpSpPr>
      <p:grpSpPr>
        <a:xfrm>
          <a:off x="0" y="0"/>
          <a:ext cx="0" cy="0"/>
          <a:chOff x="0" y="0"/>
          <a:chExt cx="0" cy="0"/>
        </a:xfrm>
      </p:grpSpPr>
      <p:sp>
        <p:nvSpPr>
          <p:cNvPr id="99" name="Google Shape;99;p16"/>
          <p:cNvSpPr/>
          <p:nvPr/>
        </p:nvSpPr>
        <p:spPr>
          <a:xfrm>
            <a:off x="1362000" y="744000"/>
            <a:ext cx="6420000" cy="1536000"/>
          </a:xfrm>
          <a:prstGeom prst="wedgeRectCallout">
            <a:avLst>
              <a:gd fmla="val 55719" name="adj1"/>
              <a:gd fmla="val -18675" name="adj2"/>
            </a:avLst>
          </a:prstGeom>
          <a:solidFill>
            <a:schemeClr val="lt1"/>
          </a:solidFill>
          <a:ln cap="flat" cmpd="sng" w="38100">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6"/>
          <p:cNvSpPr/>
          <p:nvPr/>
        </p:nvSpPr>
        <p:spPr>
          <a:xfrm>
            <a:off x="1362000" y="2748000"/>
            <a:ext cx="6420000" cy="1536000"/>
          </a:xfrm>
          <a:prstGeom prst="wedgeRectCallout">
            <a:avLst>
              <a:gd fmla="val 57196" name="adj1"/>
              <a:gd fmla="val -19531" name="adj2"/>
            </a:avLst>
          </a:prstGeom>
          <a:solidFill>
            <a:srgbClr val="3E872E"/>
          </a:solidFill>
          <a:ln cap="flat" cmpd="sng" w="38100">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6"/>
          <p:cNvSpPr txBox="1"/>
          <p:nvPr>
            <p:ph idx="1" type="subTitle"/>
          </p:nvPr>
        </p:nvSpPr>
        <p:spPr>
          <a:xfrm>
            <a:off x="1584000" y="948000"/>
            <a:ext cx="5976000" cy="1116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800"/>
              <a:buNone/>
              <a:defRPr>
                <a:solidFill>
                  <a:schemeClr val="dk1"/>
                </a:solidFill>
              </a:defRPr>
            </a:lvl1pPr>
            <a:lvl2pPr lvl="1" rtl="0">
              <a:spcBef>
                <a:spcPts val="1000"/>
              </a:spcBef>
              <a:spcAft>
                <a:spcPts val="0"/>
              </a:spcAft>
              <a:buSzPts val="1400"/>
              <a:buNone/>
              <a:defRPr/>
            </a:lvl2pPr>
            <a:lvl3pPr lvl="2" rtl="0">
              <a:spcBef>
                <a:spcPts val="1000"/>
              </a:spcBef>
              <a:spcAft>
                <a:spcPts val="0"/>
              </a:spcAft>
              <a:buSzPts val="1400"/>
              <a:buNone/>
              <a:defRPr/>
            </a:lvl3pPr>
            <a:lvl4pPr lvl="3" rtl="0">
              <a:spcBef>
                <a:spcPts val="1000"/>
              </a:spcBef>
              <a:spcAft>
                <a:spcPts val="0"/>
              </a:spcAft>
              <a:buSzPts val="1400"/>
              <a:buNone/>
              <a:defRPr/>
            </a:lvl4pPr>
            <a:lvl5pPr lvl="4" rtl="0">
              <a:spcBef>
                <a:spcPts val="1000"/>
              </a:spcBef>
              <a:spcAft>
                <a:spcPts val="0"/>
              </a:spcAft>
              <a:buSzPts val="1400"/>
              <a:buNone/>
              <a:defRPr/>
            </a:lvl5pPr>
            <a:lvl6pPr lvl="5" rtl="0">
              <a:spcBef>
                <a:spcPts val="1000"/>
              </a:spcBef>
              <a:spcAft>
                <a:spcPts val="0"/>
              </a:spcAft>
              <a:buSzPts val="1400"/>
              <a:buNone/>
              <a:defRPr/>
            </a:lvl6pPr>
            <a:lvl7pPr lvl="6" rtl="0">
              <a:spcBef>
                <a:spcPts val="1000"/>
              </a:spcBef>
              <a:spcAft>
                <a:spcPts val="0"/>
              </a:spcAft>
              <a:buSzPts val="1400"/>
              <a:buNone/>
              <a:defRPr/>
            </a:lvl7pPr>
            <a:lvl8pPr lvl="7" rtl="0">
              <a:spcBef>
                <a:spcPts val="1000"/>
              </a:spcBef>
              <a:spcAft>
                <a:spcPts val="0"/>
              </a:spcAft>
              <a:buSzPts val="1400"/>
              <a:buNone/>
              <a:defRPr/>
            </a:lvl8pPr>
            <a:lvl9pPr lvl="8" rtl="0">
              <a:spcBef>
                <a:spcPts val="1000"/>
              </a:spcBef>
              <a:spcAft>
                <a:spcPts val="1000"/>
              </a:spcAft>
              <a:buSzPts val="1400"/>
              <a:buNone/>
              <a:defRPr/>
            </a:lvl9pPr>
          </a:lstStyle>
          <a:p/>
        </p:txBody>
      </p:sp>
      <p:sp>
        <p:nvSpPr>
          <p:cNvPr id="102" name="Google Shape;102;p16"/>
          <p:cNvSpPr txBox="1"/>
          <p:nvPr>
            <p:ph idx="2" type="subTitle"/>
          </p:nvPr>
        </p:nvSpPr>
        <p:spPr>
          <a:xfrm>
            <a:off x="1584000" y="2958000"/>
            <a:ext cx="5976000" cy="1116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800"/>
              <a:buNone/>
              <a:defRPr>
                <a:solidFill>
                  <a:schemeClr val="lt1"/>
                </a:solidFill>
              </a:defRPr>
            </a:lvl1pPr>
            <a:lvl2pPr lvl="1" rtl="0">
              <a:spcBef>
                <a:spcPts val="1000"/>
              </a:spcBef>
              <a:spcAft>
                <a:spcPts val="0"/>
              </a:spcAft>
              <a:buClr>
                <a:schemeClr val="lt1"/>
              </a:buClr>
              <a:buSzPts val="1400"/>
              <a:buNone/>
              <a:defRPr>
                <a:solidFill>
                  <a:schemeClr val="lt1"/>
                </a:solidFill>
              </a:defRPr>
            </a:lvl2pPr>
            <a:lvl3pPr lvl="2" rtl="0">
              <a:spcBef>
                <a:spcPts val="1000"/>
              </a:spcBef>
              <a:spcAft>
                <a:spcPts val="0"/>
              </a:spcAft>
              <a:buClr>
                <a:schemeClr val="lt1"/>
              </a:buClr>
              <a:buSzPts val="1400"/>
              <a:buNone/>
              <a:defRPr>
                <a:solidFill>
                  <a:schemeClr val="lt1"/>
                </a:solidFill>
              </a:defRPr>
            </a:lvl3pPr>
            <a:lvl4pPr lvl="3" rtl="0">
              <a:spcBef>
                <a:spcPts val="1000"/>
              </a:spcBef>
              <a:spcAft>
                <a:spcPts val="0"/>
              </a:spcAft>
              <a:buClr>
                <a:schemeClr val="lt1"/>
              </a:buClr>
              <a:buSzPts val="1400"/>
              <a:buNone/>
              <a:defRPr>
                <a:solidFill>
                  <a:schemeClr val="lt1"/>
                </a:solidFill>
              </a:defRPr>
            </a:lvl4pPr>
            <a:lvl5pPr lvl="4" rtl="0">
              <a:spcBef>
                <a:spcPts val="1000"/>
              </a:spcBef>
              <a:spcAft>
                <a:spcPts val="0"/>
              </a:spcAft>
              <a:buClr>
                <a:schemeClr val="lt1"/>
              </a:buClr>
              <a:buSzPts val="1400"/>
              <a:buNone/>
              <a:defRPr>
                <a:solidFill>
                  <a:schemeClr val="lt1"/>
                </a:solidFill>
              </a:defRPr>
            </a:lvl5pPr>
            <a:lvl6pPr lvl="5" rtl="0">
              <a:spcBef>
                <a:spcPts val="1000"/>
              </a:spcBef>
              <a:spcAft>
                <a:spcPts val="0"/>
              </a:spcAft>
              <a:buClr>
                <a:schemeClr val="lt1"/>
              </a:buClr>
              <a:buSzPts val="1400"/>
              <a:buNone/>
              <a:defRPr>
                <a:solidFill>
                  <a:schemeClr val="lt1"/>
                </a:solidFill>
              </a:defRPr>
            </a:lvl6pPr>
            <a:lvl7pPr lvl="6" rtl="0">
              <a:spcBef>
                <a:spcPts val="1000"/>
              </a:spcBef>
              <a:spcAft>
                <a:spcPts val="0"/>
              </a:spcAft>
              <a:buClr>
                <a:schemeClr val="lt1"/>
              </a:buClr>
              <a:buSzPts val="1400"/>
              <a:buNone/>
              <a:defRPr>
                <a:solidFill>
                  <a:schemeClr val="lt1"/>
                </a:solidFill>
              </a:defRPr>
            </a:lvl7pPr>
            <a:lvl8pPr lvl="7" rtl="0">
              <a:spcBef>
                <a:spcPts val="1000"/>
              </a:spcBef>
              <a:spcAft>
                <a:spcPts val="0"/>
              </a:spcAft>
              <a:buClr>
                <a:schemeClr val="lt1"/>
              </a:buClr>
              <a:buSzPts val="1400"/>
              <a:buNone/>
              <a:defRPr>
                <a:solidFill>
                  <a:schemeClr val="lt1"/>
                </a:solidFill>
              </a:defRPr>
            </a:lvl8pPr>
            <a:lvl9pPr lvl="8" rtl="0">
              <a:spcBef>
                <a:spcPts val="1000"/>
              </a:spcBef>
              <a:spcAft>
                <a:spcPts val="1000"/>
              </a:spcAft>
              <a:buClr>
                <a:schemeClr val="lt1"/>
              </a:buClr>
              <a:buSzPts val="1400"/>
              <a:buNone/>
              <a:defRPr>
                <a:solidFill>
                  <a:schemeClr val="lt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CTA Slide - Green">
  <p:cSld name="CUSTOM_7">
    <p:spTree>
      <p:nvGrpSpPr>
        <p:cNvPr id="103" name="Shape 103"/>
        <p:cNvGrpSpPr/>
        <p:nvPr/>
      </p:nvGrpSpPr>
      <p:grpSpPr>
        <a:xfrm>
          <a:off x="0" y="0"/>
          <a:ext cx="0" cy="0"/>
          <a:chOff x="0" y="0"/>
          <a:chExt cx="0" cy="0"/>
        </a:xfrm>
      </p:grpSpPr>
      <p:sp>
        <p:nvSpPr>
          <p:cNvPr id="104" name="Google Shape;104;p17">
            <a:hlinkClick r:id="rId2"/>
          </p:cNvPr>
          <p:cNvSpPr/>
          <p:nvPr/>
        </p:nvSpPr>
        <p:spPr>
          <a:xfrm>
            <a:off x="2949000" y="3891350"/>
            <a:ext cx="3246000" cy="597300"/>
          </a:xfrm>
          <a:prstGeom prst="roundRect">
            <a:avLst>
              <a:gd fmla="val 16667" name="adj"/>
            </a:avLst>
          </a:prstGeom>
          <a:solidFill>
            <a:srgbClr val="449931"/>
          </a:solidFill>
          <a:ln cap="flat" cmpd="sng" w="9525">
            <a:solidFill>
              <a:srgbClr val="44993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900">
              <a:solidFill>
                <a:schemeClr val="lt1"/>
              </a:solidFill>
              <a:latin typeface="Lato"/>
              <a:ea typeface="Lato"/>
              <a:cs typeface="Lato"/>
              <a:sym typeface="Lato"/>
            </a:endParaRPr>
          </a:p>
        </p:txBody>
      </p:sp>
      <p:sp>
        <p:nvSpPr>
          <p:cNvPr id="105" name="Google Shape;105;p17"/>
          <p:cNvSpPr txBox="1"/>
          <p:nvPr>
            <p:ph idx="1" type="subTitle"/>
          </p:nvPr>
        </p:nvSpPr>
        <p:spPr>
          <a:xfrm>
            <a:off x="3140050" y="3997300"/>
            <a:ext cx="2899200" cy="346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1500"/>
              <a:buNone/>
              <a:defRPr sz="1500">
                <a:solidFill>
                  <a:schemeClr val="lt1"/>
                </a:solidFill>
              </a:defRPr>
            </a:lvl1pPr>
            <a:lvl2pPr lvl="1" algn="ctr">
              <a:spcBef>
                <a:spcPts val="1000"/>
              </a:spcBef>
              <a:spcAft>
                <a:spcPts val="0"/>
              </a:spcAft>
              <a:buSzPts val="1400"/>
              <a:buNone/>
              <a:defRPr/>
            </a:lvl2pPr>
            <a:lvl3pPr lvl="2" algn="ctr">
              <a:spcBef>
                <a:spcPts val="1000"/>
              </a:spcBef>
              <a:spcAft>
                <a:spcPts val="0"/>
              </a:spcAft>
              <a:buSzPts val="1400"/>
              <a:buNone/>
              <a:defRPr/>
            </a:lvl3pPr>
            <a:lvl4pPr lvl="3" algn="ctr">
              <a:spcBef>
                <a:spcPts val="1000"/>
              </a:spcBef>
              <a:spcAft>
                <a:spcPts val="0"/>
              </a:spcAft>
              <a:buSzPts val="1400"/>
              <a:buNone/>
              <a:defRPr/>
            </a:lvl4pPr>
            <a:lvl5pPr lvl="4" algn="ctr">
              <a:spcBef>
                <a:spcPts val="1000"/>
              </a:spcBef>
              <a:spcAft>
                <a:spcPts val="0"/>
              </a:spcAft>
              <a:buSzPts val="1400"/>
              <a:buNone/>
              <a:defRPr/>
            </a:lvl5pPr>
            <a:lvl6pPr lvl="5" algn="ctr">
              <a:spcBef>
                <a:spcPts val="1000"/>
              </a:spcBef>
              <a:spcAft>
                <a:spcPts val="0"/>
              </a:spcAft>
              <a:buSzPts val="1400"/>
              <a:buNone/>
              <a:defRPr/>
            </a:lvl6pPr>
            <a:lvl7pPr lvl="6" algn="ctr">
              <a:spcBef>
                <a:spcPts val="1000"/>
              </a:spcBef>
              <a:spcAft>
                <a:spcPts val="0"/>
              </a:spcAft>
              <a:buSzPts val="1400"/>
              <a:buNone/>
              <a:defRPr/>
            </a:lvl7pPr>
            <a:lvl8pPr lvl="7" algn="ctr">
              <a:spcBef>
                <a:spcPts val="1000"/>
              </a:spcBef>
              <a:spcAft>
                <a:spcPts val="0"/>
              </a:spcAft>
              <a:buSzPts val="1400"/>
              <a:buNone/>
              <a:defRPr/>
            </a:lvl8pPr>
            <a:lvl9pPr lvl="8" algn="ctr">
              <a:spcBef>
                <a:spcPts val="1000"/>
              </a:spcBef>
              <a:spcAft>
                <a:spcPts val="1000"/>
              </a:spcAft>
              <a:buSzPts val="1400"/>
              <a:buNone/>
              <a:defRPr/>
            </a:lvl9pPr>
          </a:lstStyle>
          <a:p/>
        </p:txBody>
      </p:sp>
      <p:sp>
        <p:nvSpPr>
          <p:cNvPr id="106" name="Google Shape;106;p17"/>
          <p:cNvSpPr txBox="1"/>
          <p:nvPr>
            <p:ph type="title"/>
          </p:nvPr>
        </p:nvSpPr>
        <p:spPr>
          <a:xfrm>
            <a:off x="456000" y="2455650"/>
            <a:ext cx="8220000" cy="841800"/>
          </a:xfrm>
          <a:prstGeom prst="rect">
            <a:avLst/>
          </a:prstGeom>
          <a:solidFill>
            <a:schemeClr val="lt1"/>
          </a:solidFill>
        </p:spPr>
        <p:txBody>
          <a:bodyPr anchorCtr="0" anchor="ctr" bIns="91425" lIns="91425" spcFirstLastPara="1" rIns="91425" wrap="square" tIns="91425">
            <a:noAutofit/>
          </a:bodyPr>
          <a:lstStyle>
            <a:lvl1pPr lvl="0" rtl="0" algn="ctr">
              <a:spcBef>
                <a:spcPts val="500"/>
              </a:spcBef>
              <a:spcAft>
                <a:spcPts val="0"/>
              </a:spcAft>
              <a:buClr>
                <a:srgbClr val="212121"/>
              </a:buClr>
              <a:buSzPts val="3500"/>
              <a:buNone/>
              <a:defRPr b="1" sz="3500">
                <a:solidFill>
                  <a:srgbClr val="212121"/>
                </a:solidFill>
              </a:defRPr>
            </a:lvl1pPr>
            <a:lvl2pPr lvl="1" rtl="0" algn="ctr">
              <a:spcBef>
                <a:spcPts val="100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07" name="Google Shape;107;p17"/>
          <p:cNvSpPr txBox="1"/>
          <p:nvPr>
            <p:ph idx="2" type="subTitle"/>
          </p:nvPr>
        </p:nvSpPr>
        <p:spPr>
          <a:xfrm>
            <a:off x="462000" y="3188375"/>
            <a:ext cx="8220000" cy="4926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a:lvl1pPr>
            <a:lvl2pPr lvl="1" rtl="0" algn="ctr">
              <a:spcBef>
                <a:spcPts val="1000"/>
              </a:spcBef>
              <a:spcAft>
                <a:spcPts val="0"/>
              </a:spcAft>
              <a:buSzPts val="1400"/>
              <a:buNone/>
              <a:defRPr/>
            </a:lvl2pPr>
            <a:lvl3pPr lvl="2" rtl="0" algn="ctr">
              <a:spcBef>
                <a:spcPts val="1000"/>
              </a:spcBef>
              <a:spcAft>
                <a:spcPts val="0"/>
              </a:spcAft>
              <a:buSzPts val="1400"/>
              <a:buNone/>
              <a:defRPr/>
            </a:lvl3pPr>
            <a:lvl4pPr lvl="3" rtl="0" algn="ctr">
              <a:spcBef>
                <a:spcPts val="1000"/>
              </a:spcBef>
              <a:spcAft>
                <a:spcPts val="0"/>
              </a:spcAft>
              <a:buSzPts val="1400"/>
              <a:buNone/>
              <a:defRPr/>
            </a:lvl4pPr>
            <a:lvl5pPr lvl="4" rtl="0" algn="ctr">
              <a:spcBef>
                <a:spcPts val="1000"/>
              </a:spcBef>
              <a:spcAft>
                <a:spcPts val="0"/>
              </a:spcAft>
              <a:buSzPts val="1400"/>
              <a:buNone/>
              <a:defRPr/>
            </a:lvl5pPr>
            <a:lvl6pPr lvl="5" rtl="0" algn="ctr">
              <a:spcBef>
                <a:spcPts val="1000"/>
              </a:spcBef>
              <a:spcAft>
                <a:spcPts val="0"/>
              </a:spcAft>
              <a:buSzPts val="1400"/>
              <a:buNone/>
              <a:defRPr/>
            </a:lvl6pPr>
            <a:lvl7pPr lvl="6" rtl="0" algn="ctr">
              <a:spcBef>
                <a:spcPts val="1000"/>
              </a:spcBef>
              <a:spcAft>
                <a:spcPts val="0"/>
              </a:spcAft>
              <a:buSzPts val="1400"/>
              <a:buNone/>
              <a:defRPr/>
            </a:lvl7pPr>
            <a:lvl8pPr lvl="7" rtl="0" algn="ctr">
              <a:spcBef>
                <a:spcPts val="1000"/>
              </a:spcBef>
              <a:spcAft>
                <a:spcPts val="0"/>
              </a:spcAft>
              <a:buSzPts val="1400"/>
              <a:buNone/>
              <a:defRPr/>
            </a:lvl8pPr>
            <a:lvl9pPr lvl="8" rtl="0" algn="ctr">
              <a:spcBef>
                <a:spcPts val="1000"/>
              </a:spcBef>
              <a:spcAft>
                <a:spcPts val="1000"/>
              </a:spcAft>
              <a:buSzPts val="1400"/>
              <a:buNone/>
              <a:defRPr/>
            </a:lvl9pPr>
          </a:lstStyle>
          <a:p/>
        </p:txBody>
      </p:sp>
      <p:pic>
        <p:nvPicPr>
          <p:cNvPr id="108" name="Google Shape;108;p17"/>
          <p:cNvPicPr preferRelativeResize="0"/>
          <p:nvPr/>
        </p:nvPicPr>
        <p:blipFill rotWithShape="1">
          <a:blip r:embed="rId3">
            <a:alphaModFix/>
          </a:blip>
          <a:srcRect b="0" l="11261" r="11554" t="0"/>
          <a:stretch/>
        </p:blipFill>
        <p:spPr>
          <a:xfrm>
            <a:off x="0" y="0"/>
            <a:ext cx="9144003" cy="25395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tner/Prospect Title Slide - Red/Blue">
  <p:cSld name="SECTION_HEADER_2">
    <p:spTree>
      <p:nvGrpSpPr>
        <p:cNvPr id="109" name="Shape 109"/>
        <p:cNvGrpSpPr/>
        <p:nvPr/>
      </p:nvGrpSpPr>
      <p:grpSpPr>
        <a:xfrm>
          <a:off x="0" y="0"/>
          <a:ext cx="0" cy="0"/>
          <a:chOff x="0" y="0"/>
          <a:chExt cx="0" cy="0"/>
        </a:xfrm>
      </p:grpSpPr>
      <p:sp>
        <p:nvSpPr>
          <p:cNvPr id="110" name="Google Shape;110;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1" name="Google Shape;111;p18"/>
          <p:cNvPicPr preferRelativeResize="0"/>
          <p:nvPr/>
        </p:nvPicPr>
        <p:blipFill>
          <a:blip r:embed="rId2">
            <a:alphaModFix/>
          </a:blip>
          <a:stretch>
            <a:fillRect/>
          </a:stretch>
        </p:blipFill>
        <p:spPr>
          <a:xfrm>
            <a:off x="7702001" y="4506425"/>
            <a:ext cx="1313649" cy="492600"/>
          </a:xfrm>
          <a:prstGeom prst="rect">
            <a:avLst/>
          </a:prstGeom>
          <a:noFill/>
          <a:ln>
            <a:noFill/>
          </a:ln>
        </p:spPr>
      </p:pic>
      <p:sp>
        <p:nvSpPr>
          <p:cNvPr id="112" name="Google Shape;112;p18"/>
          <p:cNvSpPr/>
          <p:nvPr>
            <p:ph idx="2" type="pic"/>
          </p:nvPr>
        </p:nvSpPr>
        <p:spPr>
          <a:xfrm>
            <a:off x="144475" y="4506425"/>
            <a:ext cx="2243400" cy="492600"/>
          </a:xfrm>
          <a:prstGeom prst="rect">
            <a:avLst/>
          </a:prstGeom>
          <a:noFill/>
          <a:ln>
            <a:noFill/>
          </a:ln>
        </p:spPr>
      </p:sp>
      <p:pic>
        <p:nvPicPr>
          <p:cNvPr id="113" name="Google Shape;113;p18"/>
          <p:cNvPicPr preferRelativeResize="0"/>
          <p:nvPr/>
        </p:nvPicPr>
        <p:blipFill rotWithShape="1">
          <a:blip r:embed="rId3">
            <a:alphaModFix/>
          </a:blip>
          <a:srcRect b="0" l="11401" r="11408" t="0"/>
          <a:stretch/>
        </p:blipFill>
        <p:spPr>
          <a:xfrm>
            <a:off x="0" y="0"/>
            <a:ext cx="9144003" cy="2539500"/>
          </a:xfrm>
          <a:prstGeom prst="rect">
            <a:avLst/>
          </a:prstGeom>
          <a:noFill/>
          <a:ln>
            <a:noFill/>
          </a:ln>
        </p:spPr>
      </p:pic>
      <p:sp>
        <p:nvSpPr>
          <p:cNvPr id="114" name="Google Shape;114;p18"/>
          <p:cNvSpPr txBox="1"/>
          <p:nvPr>
            <p:ph type="title"/>
          </p:nvPr>
        </p:nvSpPr>
        <p:spPr>
          <a:xfrm>
            <a:off x="456000" y="2455650"/>
            <a:ext cx="8220000" cy="841800"/>
          </a:xfrm>
          <a:prstGeom prst="rect">
            <a:avLst/>
          </a:prstGeom>
          <a:solidFill>
            <a:schemeClr val="lt1"/>
          </a:solidFill>
        </p:spPr>
        <p:txBody>
          <a:bodyPr anchorCtr="0" anchor="ctr" bIns="91425" lIns="91425" spcFirstLastPara="1" rIns="91425" wrap="square" tIns="91425">
            <a:noAutofit/>
          </a:bodyPr>
          <a:lstStyle>
            <a:lvl1pPr lvl="0" rtl="0" algn="ctr">
              <a:spcBef>
                <a:spcPts val="500"/>
              </a:spcBef>
              <a:spcAft>
                <a:spcPts val="0"/>
              </a:spcAft>
              <a:buClr>
                <a:srgbClr val="212121"/>
              </a:buClr>
              <a:buSzPts val="3500"/>
              <a:buNone/>
              <a:defRPr b="1" sz="3500">
                <a:solidFill>
                  <a:srgbClr val="212121"/>
                </a:solidFill>
              </a:defRPr>
            </a:lvl1pPr>
            <a:lvl2pPr lvl="1" rtl="0" algn="ctr">
              <a:spcBef>
                <a:spcPts val="100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5" name="Google Shape;115;p18"/>
          <p:cNvSpPr txBox="1"/>
          <p:nvPr>
            <p:ph idx="1" type="subTitle"/>
          </p:nvPr>
        </p:nvSpPr>
        <p:spPr>
          <a:xfrm>
            <a:off x="462000" y="3188375"/>
            <a:ext cx="8220000" cy="4926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a:lvl1pPr>
            <a:lvl2pPr lvl="1" rtl="0" algn="ctr">
              <a:spcBef>
                <a:spcPts val="1000"/>
              </a:spcBef>
              <a:spcAft>
                <a:spcPts val="0"/>
              </a:spcAft>
              <a:buSzPts val="1400"/>
              <a:buNone/>
              <a:defRPr/>
            </a:lvl2pPr>
            <a:lvl3pPr lvl="2" rtl="0" algn="ctr">
              <a:spcBef>
                <a:spcPts val="1000"/>
              </a:spcBef>
              <a:spcAft>
                <a:spcPts val="0"/>
              </a:spcAft>
              <a:buSzPts val="1400"/>
              <a:buNone/>
              <a:defRPr/>
            </a:lvl3pPr>
            <a:lvl4pPr lvl="3" rtl="0" algn="ctr">
              <a:spcBef>
                <a:spcPts val="1000"/>
              </a:spcBef>
              <a:spcAft>
                <a:spcPts val="0"/>
              </a:spcAft>
              <a:buSzPts val="1400"/>
              <a:buNone/>
              <a:defRPr/>
            </a:lvl4pPr>
            <a:lvl5pPr lvl="4" rtl="0" algn="ctr">
              <a:spcBef>
                <a:spcPts val="1000"/>
              </a:spcBef>
              <a:spcAft>
                <a:spcPts val="0"/>
              </a:spcAft>
              <a:buSzPts val="1400"/>
              <a:buNone/>
              <a:defRPr/>
            </a:lvl5pPr>
            <a:lvl6pPr lvl="5" rtl="0" algn="ctr">
              <a:spcBef>
                <a:spcPts val="1000"/>
              </a:spcBef>
              <a:spcAft>
                <a:spcPts val="0"/>
              </a:spcAft>
              <a:buSzPts val="1400"/>
              <a:buNone/>
              <a:defRPr/>
            </a:lvl6pPr>
            <a:lvl7pPr lvl="6" rtl="0" algn="ctr">
              <a:spcBef>
                <a:spcPts val="1000"/>
              </a:spcBef>
              <a:spcAft>
                <a:spcPts val="0"/>
              </a:spcAft>
              <a:buSzPts val="1400"/>
              <a:buNone/>
              <a:defRPr/>
            </a:lvl7pPr>
            <a:lvl8pPr lvl="7" rtl="0" algn="ctr">
              <a:spcBef>
                <a:spcPts val="1000"/>
              </a:spcBef>
              <a:spcAft>
                <a:spcPts val="0"/>
              </a:spcAft>
              <a:buSzPts val="1400"/>
              <a:buNone/>
              <a:defRPr/>
            </a:lvl8pPr>
            <a:lvl9pPr lvl="8" rtl="0" algn="ctr">
              <a:spcBef>
                <a:spcPts val="1000"/>
              </a:spcBef>
              <a:spcAft>
                <a:spcPts val="100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Red/Blue">
  <p:cSld name="SECTION_HEADER_2_3">
    <p:spTree>
      <p:nvGrpSpPr>
        <p:cNvPr id="116" name="Shape 116"/>
        <p:cNvGrpSpPr/>
        <p:nvPr/>
      </p:nvGrpSpPr>
      <p:grpSpPr>
        <a:xfrm>
          <a:off x="0" y="0"/>
          <a:ext cx="0" cy="0"/>
          <a:chOff x="0" y="0"/>
          <a:chExt cx="0" cy="0"/>
        </a:xfrm>
      </p:grpSpPr>
      <p:sp>
        <p:nvSpPr>
          <p:cNvPr id="117" name="Google Shape;117;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8" name="Google Shape;118;p19"/>
          <p:cNvPicPr preferRelativeResize="0"/>
          <p:nvPr/>
        </p:nvPicPr>
        <p:blipFill>
          <a:blip r:embed="rId2">
            <a:alphaModFix/>
          </a:blip>
          <a:stretch>
            <a:fillRect/>
          </a:stretch>
        </p:blipFill>
        <p:spPr>
          <a:xfrm>
            <a:off x="7702001" y="4506425"/>
            <a:ext cx="1313649" cy="492600"/>
          </a:xfrm>
          <a:prstGeom prst="rect">
            <a:avLst/>
          </a:prstGeom>
          <a:noFill/>
          <a:ln>
            <a:noFill/>
          </a:ln>
        </p:spPr>
      </p:pic>
      <p:pic>
        <p:nvPicPr>
          <p:cNvPr id="119" name="Google Shape;119;p19"/>
          <p:cNvPicPr preferRelativeResize="0"/>
          <p:nvPr/>
        </p:nvPicPr>
        <p:blipFill rotWithShape="1">
          <a:blip r:embed="rId3">
            <a:alphaModFix/>
          </a:blip>
          <a:srcRect b="0" l="11401" r="11408" t="0"/>
          <a:stretch/>
        </p:blipFill>
        <p:spPr>
          <a:xfrm>
            <a:off x="0" y="0"/>
            <a:ext cx="9144003" cy="2539500"/>
          </a:xfrm>
          <a:prstGeom prst="rect">
            <a:avLst/>
          </a:prstGeom>
          <a:noFill/>
          <a:ln>
            <a:noFill/>
          </a:ln>
        </p:spPr>
      </p:pic>
      <p:sp>
        <p:nvSpPr>
          <p:cNvPr id="120" name="Google Shape;120;p19"/>
          <p:cNvSpPr txBox="1"/>
          <p:nvPr>
            <p:ph type="title"/>
          </p:nvPr>
        </p:nvSpPr>
        <p:spPr>
          <a:xfrm>
            <a:off x="456000" y="2455650"/>
            <a:ext cx="8220000" cy="841800"/>
          </a:xfrm>
          <a:prstGeom prst="rect">
            <a:avLst/>
          </a:prstGeom>
          <a:solidFill>
            <a:schemeClr val="lt1"/>
          </a:solidFill>
        </p:spPr>
        <p:txBody>
          <a:bodyPr anchorCtr="0" anchor="ctr" bIns="91425" lIns="91425" spcFirstLastPara="1" rIns="91425" wrap="square" tIns="91425">
            <a:noAutofit/>
          </a:bodyPr>
          <a:lstStyle>
            <a:lvl1pPr lvl="0" rtl="0" algn="ctr">
              <a:spcBef>
                <a:spcPts val="500"/>
              </a:spcBef>
              <a:spcAft>
                <a:spcPts val="0"/>
              </a:spcAft>
              <a:buClr>
                <a:srgbClr val="212121"/>
              </a:buClr>
              <a:buSzPts val="3500"/>
              <a:buNone/>
              <a:defRPr b="1" sz="3500">
                <a:solidFill>
                  <a:srgbClr val="212121"/>
                </a:solidFill>
              </a:defRPr>
            </a:lvl1pPr>
            <a:lvl2pPr lvl="1" rtl="0" algn="ctr">
              <a:spcBef>
                <a:spcPts val="100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1" name="Google Shape;121;p19"/>
          <p:cNvSpPr txBox="1"/>
          <p:nvPr>
            <p:ph idx="1" type="subTitle"/>
          </p:nvPr>
        </p:nvSpPr>
        <p:spPr>
          <a:xfrm>
            <a:off x="462000" y="3188375"/>
            <a:ext cx="8220000" cy="4926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a:lvl1pPr>
            <a:lvl2pPr lvl="1" rtl="0" algn="ctr">
              <a:spcBef>
                <a:spcPts val="1000"/>
              </a:spcBef>
              <a:spcAft>
                <a:spcPts val="0"/>
              </a:spcAft>
              <a:buSzPts val="1400"/>
              <a:buNone/>
              <a:defRPr/>
            </a:lvl2pPr>
            <a:lvl3pPr lvl="2" rtl="0" algn="ctr">
              <a:spcBef>
                <a:spcPts val="1000"/>
              </a:spcBef>
              <a:spcAft>
                <a:spcPts val="0"/>
              </a:spcAft>
              <a:buSzPts val="1400"/>
              <a:buNone/>
              <a:defRPr/>
            </a:lvl3pPr>
            <a:lvl4pPr lvl="3" rtl="0" algn="ctr">
              <a:spcBef>
                <a:spcPts val="1000"/>
              </a:spcBef>
              <a:spcAft>
                <a:spcPts val="0"/>
              </a:spcAft>
              <a:buSzPts val="1400"/>
              <a:buNone/>
              <a:defRPr/>
            </a:lvl4pPr>
            <a:lvl5pPr lvl="4" rtl="0" algn="ctr">
              <a:spcBef>
                <a:spcPts val="1000"/>
              </a:spcBef>
              <a:spcAft>
                <a:spcPts val="0"/>
              </a:spcAft>
              <a:buSzPts val="1400"/>
              <a:buNone/>
              <a:defRPr/>
            </a:lvl5pPr>
            <a:lvl6pPr lvl="5" rtl="0" algn="ctr">
              <a:spcBef>
                <a:spcPts val="1000"/>
              </a:spcBef>
              <a:spcAft>
                <a:spcPts val="0"/>
              </a:spcAft>
              <a:buSzPts val="1400"/>
              <a:buNone/>
              <a:defRPr/>
            </a:lvl6pPr>
            <a:lvl7pPr lvl="6" rtl="0" algn="ctr">
              <a:spcBef>
                <a:spcPts val="1000"/>
              </a:spcBef>
              <a:spcAft>
                <a:spcPts val="0"/>
              </a:spcAft>
              <a:buSzPts val="1400"/>
              <a:buNone/>
              <a:defRPr/>
            </a:lvl7pPr>
            <a:lvl8pPr lvl="7" rtl="0" algn="ctr">
              <a:spcBef>
                <a:spcPts val="1000"/>
              </a:spcBef>
              <a:spcAft>
                <a:spcPts val="0"/>
              </a:spcAft>
              <a:buSzPts val="1400"/>
              <a:buNone/>
              <a:defRPr/>
            </a:lvl8pPr>
            <a:lvl9pPr lvl="8" rtl="0" algn="ctr">
              <a:spcBef>
                <a:spcPts val="1000"/>
              </a:spcBef>
              <a:spcAft>
                <a:spcPts val="100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Text w/ Logo - Red/Blue">
  <p:cSld name="SECTION_HEADER_1_1_1_3">
    <p:spTree>
      <p:nvGrpSpPr>
        <p:cNvPr id="122" name="Shape 122"/>
        <p:cNvGrpSpPr/>
        <p:nvPr/>
      </p:nvGrpSpPr>
      <p:grpSpPr>
        <a:xfrm>
          <a:off x="0" y="0"/>
          <a:ext cx="0" cy="0"/>
          <a:chOff x="0" y="0"/>
          <a:chExt cx="0" cy="0"/>
        </a:xfrm>
      </p:grpSpPr>
      <p:sp>
        <p:nvSpPr>
          <p:cNvPr id="123" name="Google Shape;123;p20"/>
          <p:cNvSpPr txBox="1"/>
          <p:nvPr>
            <p:ph type="title"/>
          </p:nvPr>
        </p:nvSpPr>
        <p:spPr>
          <a:xfrm>
            <a:off x="456000" y="2150850"/>
            <a:ext cx="8220000" cy="841800"/>
          </a:xfrm>
          <a:prstGeom prst="rect">
            <a:avLst/>
          </a:prstGeom>
          <a:solidFill>
            <a:schemeClr val="lt1"/>
          </a:solidFill>
        </p:spPr>
        <p:txBody>
          <a:bodyPr anchorCtr="0" anchor="ctr" bIns="91425" lIns="91425" spcFirstLastPara="1" rIns="91425" wrap="square" tIns="91425">
            <a:noAutofit/>
          </a:bodyPr>
          <a:lstStyle>
            <a:lvl1pPr lvl="0" rtl="0" algn="ctr">
              <a:spcBef>
                <a:spcPts val="500"/>
              </a:spcBef>
              <a:spcAft>
                <a:spcPts val="0"/>
              </a:spcAft>
              <a:buClr>
                <a:srgbClr val="212121"/>
              </a:buClr>
              <a:buSzPts val="4100"/>
              <a:buNone/>
              <a:defRPr b="1" sz="4100">
                <a:solidFill>
                  <a:srgbClr val="212121"/>
                </a:solidFill>
              </a:defRPr>
            </a:lvl1pPr>
            <a:lvl2pPr lvl="1" rtl="0" algn="ctr">
              <a:spcBef>
                <a:spcPts val="100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124" name="Google Shape;124;p20"/>
          <p:cNvPicPr preferRelativeResize="0"/>
          <p:nvPr/>
        </p:nvPicPr>
        <p:blipFill>
          <a:blip r:embed="rId2">
            <a:alphaModFix/>
          </a:blip>
          <a:stretch>
            <a:fillRect/>
          </a:stretch>
        </p:blipFill>
        <p:spPr>
          <a:xfrm>
            <a:off x="7702001" y="134225"/>
            <a:ext cx="1313649" cy="492600"/>
          </a:xfrm>
          <a:prstGeom prst="rect">
            <a:avLst/>
          </a:prstGeom>
          <a:noFill/>
          <a:ln>
            <a:noFill/>
          </a:ln>
        </p:spPr>
      </p:pic>
      <p:pic>
        <p:nvPicPr>
          <p:cNvPr id="125" name="Google Shape;125;p20"/>
          <p:cNvPicPr preferRelativeResize="0"/>
          <p:nvPr/>
        </p:nvPicPr>
        <p:blipFill>
          <a:blip r:embed="rId3">
            <a:alphaModFix/>
          </a:blip>
          <a:stretch>
            <a:fillRect/>
          </a:stretch>
        </p:blipFill>
        <p:spPr>
          <a:xfrm>
            <a:off x="0" y="4650900"/>
            <a:ext cx="9144003" cy="4926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tner/Prospect Title Slide - Green">
  <p:cSld name="TITLE_1">
    <p:spTree>
      <p:nvGrpSpPr>
        <p:cNvPr id="11" name="Shape 11"/>
        <p:cNvGrpSpPr/>
        <p:nvPr/>
      </p:nvGrpSpPr>
      <p:grpSpPr>
        <a:xfrm>
          <a:off x="0" y="0"/>
          <a:ext cx="0" cy="0"/>
          <a:chOff x="0" y="0"/>
          <a:chExt cx="0" cy="0"/>
        </a:xfrm>
      </p:grpSpPr>
      <p:pic>
        <p:nvPicPr>
          <p:cNvPr id="12" name="Google Shape;12;p3"/>
          <p:cNvPicPr preferRelativeResize="0"/>
          <p:nvPr/>
        </p:nvPicPr>
        <p:blipFill>
          <a:blip r:embed="rId2">
            <a:alphaModFix/>
          </a:blip>
          <a:stretch>
            <a:fillRect/>
          </a:stretch>
        </p:blipFill>
        <p:spPr>
          <a:xfrm>
            <a:off x="7702001" y="4506425"/>
            <a:ext cx="1313649" cy="492600"/>
          </a:xfrm>
          <a:prstGeom prst="rect">
            <a:avLst/>
          </a:prstGeom>
          <a:noFill/>
          <a:ln>
            <a:noFill/>
          </a:ln>
        </p:spPr>
      </p:pic>
      <p:sp>
        <p:nvSpPr>
          <p:cNvPr id="13" name="Google Shape;13;p3"/>
          <p:cNvSpPr/>
          <p:nvPr>
            <p:ph idx="2" type="pic"/>
          </p:nvPr>
        </p:nvSpPr>
        <p:spPr>
          <a:xfrm>
            <a:off x="144475" y="4506425"/>
            <a:ext cx="2243400" cy="492600"/>
          </a:xfrm>
          <a:prstGeom prst="rect">
            <a:avLst/>
          </a:prstGeom>
          <a:noFill/>
          <a:ln>
            <a:noFill/>
          </a:ln>
        </p:spPr>
      </p:sp>
      <p:sp>
        <p:nvSpPr>
          <p:cNvPr id="14" name="Google Shape;14;p3"/>
          <p:cNvSpPr txBox="1"/>
          <p:nvPr>
            <p:ph type="title"/>
          </p:nvPr>
        </p:nvSpPr>
        <p:spPr>
          <a:xfrm>
            <a:off x="456000" y="2455650"/>
            <a:ext cx="8220000" cy="841800"/>
          </a:xfrm>
          <a:prstGeom prst="rect">
            <a:avLst/>
          </a:prstGeom>
          <a:solidFill>
            <a:schemeClr val="lt1"/>
          </a:solidFill>
        </p:spPr>
        <p:txBody>
          <a:bodyPr anchorCtr="0" anchor="ctr" bIns="91425" lIns="91425" spcFirstLastPara="1" rIns="91425" wrap="square" tIns="91425">
            <a:noAutofit/>
          </a:bodyPr>
          <a:lstStyle>
            <a:lvl1pPr lvl="0" rtl="0" algn="ctr">
              <a:spcBef>
                <a:spcPts val="500"/>
              </a:spcBef>
              <a:spcAft>
                <a:spcPts val="0"/>
              </a:spcAft>
              <a:buClr>
                <a:srgbClr val="212121"/>
              </a:buClr>
              <a:buSzPts val="3500"/>
              <a:buNone/>
              <a:defRPr b="1" sz="3500">
                <a:solidFill>
                  <a:srgbClr val="212121"/>
                </a:solidFill>
              </a:defRPr>
            </a:lvl1pPr>
            <a:lvl2pPr lvl="1" rtl="0" algn="ctr">
              <a:spcBef>
                <a:spcPts val="100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 type="subTitle"/>
          </p:nvPr>
        </p:nvSpPr>
        <p:spPr>
          <a:xfrm>
            <a:off x="462000" y="3188375"/>
            <a:ext cx="8220000" cy="4926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a:lvl1pPr>
            <a:lvl2pPr lvl="1" rtl="0" algn="ctr">
              <a:spcBef>
                <a:spcPts val="1000"/>
              </a:spcBef>
              <a:spcAft>
                <a:spcPts val="0"/>
              </a:spcAft>
              <a:buSzPts val="1400"/>
              <a:buNone/>
              <a:defRPr/>
            </a:lvl2pPr>
            <a:lvl3pPr lvl="2" rtl="0" algn="ctr">
              <a:spcBef>
                <a:spcPts val="1000"/>
              </a:spcBef>
              <a:spcAft>
                <a:spcPts val="0"/>
              </a:spcAft>
              <a:buSzPts val="1400"/>
              <a:buNone/>
              <a:defRPr/>
            </a:lvl3pPr>
            <a:lvl4pPr lvl="3" rtl="0" algn="ctr">
              <a:spcBef>
                <a:spcPts val="1000"/>
              </a:spcBef>
              <a:spcAft>
                <a:spcPts val="0"/>
              </a:spcAft>
              <a:buSzPts val="1400"/>
              <a:buNone/>
              <a:defRPr/>
            </a:lvl4pPr>
            <a:lvl5pPr lvl="4" rtl="0" algn="ctr">
              <a:spcBef>
                <a:spcPts val="1000"/>
              </a:spcBef>
              <a:spcAft>
                <a:spcPts val="0"/>
              </a:spcAft>
              <a:buSzPts val="1400"/>
              <a:buNone/>
              <a:defRPr/>
            </a:lvl5pPr>
            <a:lvl6pPr lvl="5" rtl="0" algn="ctr">
              <a:spcBef>
                <a:spcPts val="1000"/>
              </a:spcBef>
              <a:spcAft>
                <a:spcPts val="0"/>
              </a:spcAft>
              <a:buSzPts val="1400"/>
              <a:buNone/>
              <a:defRPr/>
            </a:lvl6pPr>
            <a:lvl7pPr lvl="6" rtl="0" algn="ctr">
              <a:spcBef>
                <a:spcPts val="1000"/>
              </a:spcBef>
              <a:spcAft>
                <a:spcPts val="0"/>
              </a:spcAft>
              <a:buSzPts val="1400"/>
              <a:buNone/>
              <a:defRPr/>
            </a:lvl7pPr>
            <a:lvl8pPr lvl="7" rtl="0" algn="ctr">
              <a:spcBef>
                <a:spcPts val="1000"/>
              </a:spcBef>
              <a:spcAft>
                <a:spcPts val="0"/>
              </a:spcAft>
              <a:buSzPts val="1400"/>
              <a:buNone/>
              <a:defRPr/>
            </a:lvl8pPr>
            <a:lvl9pPr lvl="8" rtl="0" algn="ctr">
              <a:spcBef>
                <a:spcPts val="1000"/>
              </a:spcBef>
              <a:spcAft>
                <a:spcPts val="1000"/>
              </a:spcAft>
              <a:buSzPts val="1400"/>
              <a:buNone/>
              <a:defRPr/>
            </a:lvl9pPr>
          </a:lstStyle>
          <a:p/>
        </p:txBody>
      </p:sp>
      <p:pic>
        <p:nvPicPr>
          <p:cNvPr id="16" name="Google Shape;16;p3"/>
          <p:cNvPicPr preferRelativeResize="0"/>
          <p:nvPr/>
        </p:nvPicPr>
        <p:blipFill rotWithShape="1">
          <a:blip r:embed="rId3">
            <a:alphaModFix/>
          </a:blip>
          <a:srcRect b="0" l="11261" r="11554" t="0"/>
          <a:stretch/>
        </p:blipFill>
        <p:spPr>
          <a:xfrm>
            <a:off x="0" y="0"/>
            <a:ext cx="9144003" cy="25395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Red/Blue">
  <p:cSld name="TITLE_AND_BODY_1_2">
    <p:spTree>
      <p:nvGrpSpPr>
        <p:cNvPr id="126" name="Shape 126"/>
        <p:cNvGrpSpPr/>
        <p:nvPr/>
      </p:nvGrpSpPr>
      <p:grpSpPr>
        <a:xfrm>
          <a:off x="0" y="0"/>
          <a:ext cx="0" cy="0"/>
          <a:chOff x="0" y="0"/>
          <a:chExt cx="0" cy="0"/>
        </a:xfrm>
      </p:grpSpPr>
      <p:sp>
        <p:nvSpPr>
          <p:cNvPr id="127" name="Google Shape;127;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212121"/>
              </a:buClr>
              <a:buSzPts val="2800"/>
              <a:buNone/>
              <a:defRPr b="1">
                <a:solidFill>
                  <a:srgbClr val="212121"/>
                </a:solidFill>
              </a:defRPr>
            </a:lvl1pPr>
            <a:lvl2pPr lvl="1" rtl="0">
              <a:spcBef>
                <a:spcPts val="0"/>
              </a:spcBef>
              <a:spcAft>
                <a:spcPts val="0"/>
              </a:spcAft>
              <a:buClr>
                <a:srgbClr val="212121"/>
              </a:buClr>
              <a:buSzPts val="2800"/>
              <a:buNone/>
              <a:defRPr>
                <a:solidFill>
                  <a:srgbClr val="212121"/>
                </a:solidFill>
              </a:defRPr>
            </a:lvl2pPr>
            <a:lvl3pPr lvl="2" rtl="0">
              <a:spcBef>
                <a:spcPts val="0"/>
              </a:spcBef>
              <a:spcAft>
                <a:spcPts val="0"/>
              </a:spcAft>
              <a:buClr>
                <a:srgbClr val="212121"/>
              </a:buClr>
              <a:buSzPts val="2800"/>
              <a:buNone/>
              <a:defRPr>
                <a:solidFill>
                  <a:srgbClr val="212121"/>
                </a:solidFill>
              </a:defRPr>
            </a:lvl3pPr>
            <a:lvl4pPr lvl="3" rtl="0">
              <a:spcBef>
                <a:spcPts val="0"/>
              </a:spcBef>
              <a:spcAft>
                <a:spcPts val="0"/>
              </a:spcAft>
              <a:buClr>
                <a:srgbClr val="212121"/>
              </a:buClr>
              <a:buSzPts val="2800"/>
              <a:buNone/>
              <a:defRPr>
                <a:solidFill>
                  <a:srgbClr val="212121"/>
                </a:solidFill>
              </a:defRPr>
            </a:lvl4pPr>
            <a:lvl5pPr lvl="4" rtl="0">
              <a:spcBef>
                <a:spcPts val="0"/>
              </a:spcBef>
              <a:spcAft>
                <a:spcPts val="0"/>
              </a:spcAft>
              <a:buClr>
                <a:srgbClr val="212121"/>
              </a:buClr>
              <a:buSzPts val="2800"/>
              <a:buNone/>
              <a:defRPr>
                <a:solidFill>
                  <a:srgbClr val="212121"/>
                </a:solidFill>
              </a:defRPr>
            </a:lvl5pPr>
            <a:lvl6pPr lvl="5" rtl="0">
              <a:spcBef>
                <a:spcPts val="0"/>
              </a:spcBef>
              <a:spcAft>
                <a:spcPts val="0"/>
              </a:spcAft>
              <a:buClr>
                <a:srgbClr val="212121"/>
              </a:buClr>
              <a:buSzPts val="2800"/>
              <a:buNone/>
              <a:defRPr>
                <a:solidFill>
                  <a:srgbClr val="212121"/>
                </a:solidFill>
              </a:defRPr>
            </a:lvl6pPr>
            <a:lvl7pPr lvl="6" rtl="0">
              <a:spcBef>
                <a:spcPts val="0"/>
              </a:spcBef>
              <a:spcAft>
                <a:spcPts val="0"/>
              </a:spcAft>
              <a:buClr>
                <a:srgbClr val="212121"/>
              </a:buClr>
              <a:buSzPts val="2800"/>
              <a:buNone/>
              <a:defRPr>
                <a:solidFill>
                  <a:srgbClr val="212121"/>
                </a:solidFill>
              </a:defRPr>
            </a:lvl7pPr>
            <a:lvl8pPr lvl="7" rtl="0">
              <a:spcBef>
                <a:spcPts val="0"/>
              </a:spcBef>
              <a:spcAft>
                <a:spcPts val="0"/>
              </a:spcAft>
              <a:buClr>
                <a:srgbClr val="212121"/>
              </a:buClr>
              <a:buSzPts val="2800"/>
              <a:buNone/>
              <a:defRPr>
                <a:solidFill>
                  <a:srgbClr val="212121"/>
                </a:solidFill>
              </a:defRPr>
            </a:lvl8pPr>
            <a:lvl9pPr lvl="8" rtl="0">
              <a:spcBef>
                <a:spcPts val="0"/>
              </a:spcBef>
              <a:spcAft>
                <a:spcPts val="0"/>
              </a:spcAft>
              <a:buClr>
                <a:srgbClr val="212121"/>
              </a:buClr>
              <a:buSzPts val="2800"/>
              <a:buNone/>
              <a:defRPr>
                <a:solidFill>
                  <a:srgbClr val="212121"/>
                </a:solidFill>
              </a:defRPr>
            </a:lvl9pPr>
          </a:lstStyle>
          <a:p/>
        </p:txBody>
      </p:sp>
      <p:sp>
        <p:nvSpPr>
          <p:cNvPr id="128" name="Google Shape;128;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29" name="Google Shape;129;p21"/>
          <p:cNvPicPr preferRelativeResize="0"/>
          <p:nvPr/>
        </p:nvPicPr>
        <p:blipFill>
          <a:blip r:embed="rId2">
            <a:alphaModFix/>
          </a:blip>
          <a:stretch>
            <a:fillRect/>
          </a:stretch>
        </p:blipFill>
        <p:spPr>
          <a:xfrm>
            <a:off x="7702001" y="134225"/>
            <a:ext cx="1313649" cy="492600"/>
          </a:xfrm>
          <a:prstGeom prst="rect">
            <a:avLst/>
          </a:prstGeom>
          <a:noFill/>
          <a:ln>
            <a:noFill/>
          </a:ln>
        </p:spPr>
      </p:pic>
      <p:cxnSp>
        <p:nvCxnSpPr>
          <p:cNvPr id="130" name="Google Shape;130;p21"/>
          <p:cNvCxnSpPr/>
          <p:nvPr/>
        </p:nvCxnSpPr>
        <p:spPr>
          <a:xfrm>
            <a:off x="288000" y="1104000"/>
            <a:ext cx="8484000" cy="0"/>
          </a:xfrm>
          <a:prstGeom prst="straightConnector1">
            <a:avLst/>
          </a:prstGeom>
          <a:noFill/>
          <a:ln cap="flat" cmpd="sng" w="9525">
            <a:solidFill>
              <a:srgbClr val="1C4587"/>
            </a:solidFill>
            <a:prstDash val="solid"/>
            <a:round/>
            <a:headEnd len="med" w="med" type="none"/>
            <a:tailEnd len="med" w="med" type="none"/>
          </a:ln>
        </p:spPr>
      </p:cxnSp>
      <p:sp>
        <p:nvSpPr>
          <p:cNvPr id="131" name="Google Shape;131;p21"/>
          <p:cNvSpPr txBox="1"/>
          <p:nvPr>
            <p:ph idx="1" type="body"/>
          </p:nvPr>
        </p:nvSpPr>
        <p:spPr>
          <a:xfrm>
            <a:off x="311700" y="1266363"/>
            <a:ext cx="8520600" cy="3147600"/>
          </a:xfrm>
          <a:prstGeom prst="rect">
            <a:avLst/>
          </a:prstGeom>
          <a:solidFill>
            <a:schemeClr val="lt1"/>
          </a:solidFill>
        </p:spPr>
        <p:txBody>
          <a:bodyPr anchorCtr="0" anchor="t" bIns="91425" lIns="91425" spcFirstLastPara="1" rIns="91425" wrap="square" tIns="91425">
            <a:normAutofit/>
          </a:bodyPr>
          <a:lstStyle>
            <a:lvl1pPr indent="-342900" lvl="0" marL="457200" rtl="0">
              <a:spcBef>
                <a:spcPts val="0"/>
              </a:spcBef>
              <a:spcAft>
                <a:spcPts val="0"/>
              </a:spcAft>
              <a:buClr>
                <a:srgbClr val="212121"/>
              </a:buClr>
              <a:buSzPts val="1800"/>
              <a:buChar char="●"/>
              <a:defRPr>
                <a:solidFill>
                  <a:srgbClr val="212121"/>
                </a:solidFill>
              </a:defRPr>
            </a:lvl1pPr>
            <a:lvl2pPr indent="-317500" lvl="1" marL="914400" rtl="0">
              <a:spcBef>
                <a:spcPts val="1000"/>
              </a:spcBef>
              <a:spcAft>
                <a:spcPts val="0"/>
              </a:spcAft>
              <a:buClr>
                <a:srgbClr val="212121"/>
              </a:buClr>
              <a:buSzPts val="1400"/>
              <a:buChar char="○"/>
              <a:defRPr>
                <a:solidFill>
                  <a:srgbClr val="212121"/>
                </a:solidFill>
              </a:defRPr>
            </a:lvl2pPr>
            <a:lvl3pPr indent="-317500" lvl="2" marL="1371600" rtl="0">
              <a:spcBef>
                <a:spcPts val="1000"/>
              </a:spcBef>
              <a:spcAft>
                <a:spcPts val="0"/>
              </a:spcAft>
              <a:buClr>
                <a:srgbClr val="212121"/>
              </a:buClr>
              <a:buSzPts val="1400"/>
              <a:buChar char="■"/>
              <a:defRPr>
                <a:solidFill>
                  <a:srgbClr val="212121"/>
                </a:solidFill>
              </a:defRPr>
            </a:lvl3pPr>
            <a:lvl4pPr indent="-317500" lvl="3" marL="1828800" rtl="0">
              <a:spcBef>
                <a:spcPts val="1000"/>
              </a:spcBef>
              <a:spcAft>
                <a:spcPts val="0"/>
              </a:spcAft>
              <a:buClr>
                <a:srgbClr val="212121"/>
              </a:buClr>
              <a:buSzPts val="1400"/>
              <a:buChar char="●"/>
              <a:defRPr>
                <a:solidFill>
                  <a:srgbClr val="212121"/>
                </a:solidFill>
              </a:defRPr>
            </a:lvl4pPr>
            <a:lvl5pPr indent="-317500" lvl="4" marL="2286000" rtl="0">
              <a:spcBef>
                <a:spcPts val="1000"/>
              </a:spcBef>
              <a:spcAft>
                <a:spcPts val="0"/>
              </a:spcAft>
              <a:buClr>
                <a:srgbClr val="212121"/>
              </a:buClr>
              <a:buSzPts val="1400"/>
              <a:buChar char="○"/>
              <a:defRPr>
                <a:solidFill>
                  <a:srgbClr val="212121"/>
                </a:solidFill>
              </a:defRPr>
            </a:lvl5pPr>
            <a:lvl6pPr indent="-317500" lvl="5" marL="2743200" rtl="0">
              <a:spcBef>
                <a:spcPts val="1000"/>
              </a:spcBef>
              <a:spcAft>
                <a:spcPts val="0"/>
              </a:spcAft>
              <a:buClr>
                <a:srgbClr val="212121"/>
              </a:buClr>
              <a:buSzPts val="1400"/>
              <a:buChar char="■"/>
              <a:defRPr>
                <a:solidFill>
                  <a:srgbClr val="212121"/>
                </a:solidFill>
              </a:defRPr>
            </a:lvl6pPr>
            <a:lvl7pPr indent="-317500" lvl="6" marL="3200400" rtl="0">
              <a:spcBef>
                <a:spcPts val="1000"/>
              </a:spcBef>
              <a:spcAft>
                <a:spcPts val="0"/>
              </a:spcAft>
              <a:buClr>
                <a:srgbClr val="212121"/>
              </a:buClr>
              <a:buSzPts val="1400"/>
              <a:buChar char="●"/>
              <a:defRPr>
                <a:solidFill>
                  <a:srgbClr val="212121"/>
                </a:solidFill>
              </a:defRPr>
            </a:lvl7pPr>
            <a:lvl8pPr indent="-317500" lvl="7" marL="3657600" rtl="0">
              <a:spcBef>
                <a:spcPts val="1000"/>
              </a:spcBef>
              <a:spcAft>
                <a:spcPts val="0"/>
              </a:spcAft>
              <a:buClr>
                <a:srgbClr val="212121"/>
              </a:buClr>
              <a:buSzPts val="1400"/>
              <a:buChar char="○"/>
              <a:defRPr>
                <a:solidFill>
                  <a:srgbClr val="212121"/>
                </a:solidFill>
              </a:defRPr>
            </a:lvl8pPr>
            <a:lvl9pPr indent="-317500" lvl="8" marL="4114800" rtl="0">
              <a:spcBef>
                <a:spcPts val="1000"/>
              </a:spcBef>
              <a:spcAft>
                <a:spcPts val="1000"/>
              </a:spcAft>
              <a:buClr>
                <a:srgbClr val="212121"/>
              </a:buClr>
              <a:buSzPts val="1400"/>
              <a:buChar char="■"/>
              <a:defRPr>
                <a:solidFill>
                  <a:srgbClr val="212121"/>
                </a:solidFill>
              </a:defRPr>
            </a:lvl9pPr>
          </a:lstStyle>
          <a:p/>
        </p:txBody>
      </p:sp>
      <p:pic>
        <p:nvPicPr>
          <p:cNvPr id="132" name="Google Shape;132;p21"/>
          <p:cNvPicPr preferRelativeResize="0"/>
          <p:nvPr/>
        </p:nvPicPr>
        <p:blipFill>
          <a:blip r:embed="rId3">
            <a:alphaModFix/>
          </a:blip>
          <a:stretch>
            <a:fillRect/>
          </a:stretch>
        </p:blipFill>
        <p:spPr>
          <a:xfrm>
            <a:off x="0" y="4650900"/>
            <a:ext cx="9144003" cy="4926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 Red/Blue">
  <p:cSld name="TITLE_AND_TWO_COLUMNS_1_2">
    <p:spTree>
      <p:nvGrpSpPr>
        <p:cNvPr id="133" name="Shape 133"/>
        <p:cNvGrpSpPr/>
        <p:nvPr/>
      </p:nvGrpSpPr>
      <p:grpSpPr>
        <a:xfrm>
          <a:off x="0" y="0"/>
          <a:ext cx="0" cy="0"/>
          <a:chOff x="0" y="0"/>
          <a:chExt cx="0" cy="0"/>
        </a:xfrm>
      </p:grpSpPr>
      <p:sp>
        <p:nvSpPr>
          <p:cNvPr id="134" name="Google Shape;134;p2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212121"/>
              </a:buClr>
              <a:buSzPts val="2800"/>
              <a:buNone/>
              <a:defRPr b="1">
                <a:solidFill>
                  <a:srgbClr val="21212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5" name="Google Shape;135;p22"/>
          <p:cNvSpPr txBox="1"/>
          <p:nvPr>
            <p:ph idx="1" type="body"/>
          </p:nvPr>
        </p:nvSpPr>
        <p:spPr>
          <a:xfrm>
            <a:off x="311700" y="1298513"/>
            <a:ext cx="3999900" cy="31233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rgbClr val="212121"/>
              </a:buClr>
              <a:buSzPts val="1400"/>
              <a:buChar char="●"/>
              <a:defRPr sz="1400">
                <a:solidFill>
                  <a:srgbClr val="212121"/>
                </a:solidFill>
              </a:defRPr>
            </a:lvl1pPr>
            <a:lvl2pPr indent="-304800" lvl="1" marL="914400" rtl="0">
              <a:spcBef>
                <a:spcPts val="1000"/>
              </a:spcBef>
              <a:spcAft>
                <a:spcPts val="0"/>
              </a:spcAft>
              <a:buClr>
                <a:srgbClr val="212121"/>
              </a:buClr>
              <a:buSzPts val="1200"/>
              <a:buChar char="○"/>
              <a:defRPr sz="1200">
                <a:solidFill>
                  <a:srgbClr val="212121"/>
                </a:solidFill>
              </a:defRPr>
            </a:lvl2pPr>
            <a:lvl3pPr indent="-304800" lvl="2" marL="1371600" rtl="0">
              <a:spcBef>
                <a:spcPts val="1000"/>
              </a:spcBef>
              <a:spcAft>
                <a:spcPts val="0"/>
              </a:spcAft>
              <a:buClr>
                <a:srgbClr val="212121"/>
              </a:buClr>
              <a:buSzPts val="1200"/>
              <a:buChar char="■"/>
              <a:defRPr sz="1200">
                <a:solidFill>
                  <a:srgbClr val="212121"/>
                </a:solidFill>
              </a:defRPr>
            </a:lvl3pPr>
            <a:lvl4pPr indent="-304800" lvl="3" marL="1828800" rtl="0">
              <a:spcBef>
                <a:spcPts val="1000"/>
              </a:spcBef>
              <a:spcAft>
                <a:spcPts val="0"/>
              </a:spcAft>
              <a:buClr>
                <a:srgbClr val="212121"/>
              </a:buClr>
              <a:buSzPts val="1200"/>
              <a:buChar char="●"/>
              <a:defRPr sz="1200">
                <a:solidFill>
                  <a:srgbClr val="212121"/>
                </a:solidFill>
              </a:defRPr>
            </a:lvl4pPr>
            <a:lvl5pPr indent="-304800" lvl="4" marL="2286000" rtl="0">
              <a:spcBef>
                <a:spcPts val="1000"/>
              </a:spcBef>
              <a:spcAft>
                <a:spcPts val="0"/>
              </a:spcAft>
              <a:buClr>
                <a:srgbClr val="212121"/>
              </a:buClr>
              <a:buSzPts val="1200"/>
              <a:buChar char="○"/>
              <a:defRPr sz="1200">
                <a:solidFill>
                  <a:srgbClr val="212121"/>
                </a:solidFill>
              </a:defRPr>
            </a:lvl5pPr>
            <a:lvl6pPr indent="-304800" lvl="5" marL="2743200" rtl="0">
              <a:spcBef>
                <a:spcPts val="1000"/>
              </a:spcBef>
              <a:spcAft>
                <a:spcPts val="0"/>
              </a:spcAft>
              <a:buClr>
                <a:srgbClr val="212121"/>
              </a:buClr>
              <a:buSzPts val="1200"/>
              <a:buChar char="■"/>
              <a:defRPr sz="1200">
                <a:solidFill>
                  <a:srgbClr val="212121"/>
                </a:solidFill>
              </a:defRPr>
            </a:lvl6pPr>
            <a:lvl7pPr indent="-304800" lvl="6" marL="3200400" rtl="0">
              <a:spcBef>
                <a:spcPts val="1000"/>
              </a:spcBef>
              <a:spcAft>
                <a:spcPts val="0"/>
              </a:spcAft>
              <a:buClr>
                <a:srgbClr val="212121"/>
              </a:buClr>
              <a:buSzPts val="1200"/>
              <a:buChar char="●"/>
              <a:defRPr sz="1200">
                <a:solidFill>
                  <a:srgbClr val="212121"/>
                </a:solidFill>
              </a:defRPr>
            </a:lvl7pPr>
            <a:lvl8pPr indent="-304800" lvl="7" marL="3657600" rtl="0">
              <a:spcBef>
                <a:spcPts val="1000"/>
              </a:spcBef>
              <a:spcAft>
                <a:spcPts val="0"/>
              </a:spcAft>
              <a:buClr>
                <a:srgbClr val="212121"/>
              </a:buClr>
              <a:buSzPts val="1200"/>
              <a:buChar char="○"/>
              <a:defRPr sz="1200">
                <a:solidFill>
                  <a:srgbClr val="212121"/>
                </a:solidFill>
              </a:defRPr>
            </a:lvl8pPr>
            <a:lvl9pPr indent="-304800" lvl="8" marL="4114800" rtl="0">
              <a:spcBef>
                <a:spcPts val="1000"/>
              </a:spcBef>
              <a:spcAft>
                <a:spcPts val="1000"/>
              </a:spcAft>
              <a:buClr>
                <a:srgbClr val="212121"/>
              </a:buClr>
              <a:buSzPts val="1200"/>
              <a:buChar char="■"/>
              <a:defRPr sz="1200">
                <a:solidFill>
                  <a:srgbClr val="212121"/>
                </a:solidFill>
              </a:defRPr>
            </a:lvl9pPr>
          </a:lstStyle>
          <a:p/>
        </p:txBody>
      </p:sp>
      <p:sp>
        <p:nvSpPr>
          <p:cNvPr id="136" name="Google Shape;136;p22"/>
          <p:cNvSpPr txBox="1"/>
          <p:nvPr>
            <p:ph idx="2" type="body"/>
          </p:nvPr>
        </p:nvSpPr>
        <p:spPr>
          <a:xfrm>
            <a:off x="4832400" y="1298513"/>
            <a:ext cx="3999900" cy="31233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rgbClr val="212121"/>
              </a:buClr>
              <a:buSzPts val="1400"/>
              <a:buChar char="●"/>
              <a:defRPr sz="1400">
                <a:solidFill>
                  <a:srgbClr val="212121"/>
                </a:solidFill>
              </a:defRPr>
            </a:lvl1pPr>
            <a:lvl2pPr indent="-304800" lvl="1" marL="914400" rtl="0">
              <a:spcBef>
                <a:spcPts val="1000"/>
              </a:spcBef>
              <a:spcAft>
                <a:spcPts val="0"/>
              </a:spcAft>
              <a:buClr>
                <a:srgbClr val="212121"/>
              </a:buClr>
              <a:buSzPts val="1200"/>
              <a:buChar char="○"/>
              <a:defRPr sz="1200">
                <a:solidFill>
                  <a:srgbClr val="212121"/>
                </a:solidFill>
              </a:defRPr>
            </a:lvl2pPr>
            <a:lvl3pPr indent="-304800" lvl="2" marL="1371600" rtl="0">
              <a:spcBef>
                <a:spcPts val="1000"/>
              </a:spcBef>
              <a:spcAft>
                <a:spcPts val="0"/>
              </a:spcAft>
              <a:buClr>
                <a:srgbClr val="212121"/>
              </a:buClr>
              <a:buSzPts val="1200"/>
              <a:buChar char="■"/>
              <a:defRPr sz="1200">
                <a:solidFill>
                  <a:srgbClr val="212121"/>
                </a:solidFill>
              </a:defRPr>
            </a:lvl3pPr>
            <a:lvl4pPr indent="-304800" lvl="3" marL="1828800" rtl="0">
              <a:spcBef>
                <a:spcPts val="1000"/>
              </a:spcBef>
              <a:spcAft>
                <a:spcPts val="0"/>
              </a:spcAft>
              <a:buClr>
                <a:srgbClr val="212121"/>
              </a:buClr>
              <a:buSzPts val="1200"/>
              <a:buChar char="●"/>
              <a:defRPr sz="1200">
                <a:solidFill>
                  <a:srgbClr val="212121"/>
                </a:solidFill>
              </a:defRPr>
            </a:lvl4pPr>
            <a:lvl5pPr indent="-304800" lvl="4" marL="2286000" rtl="0">
              <a:spcBef>
                <a:spcPts val="1000"/>
              </a:spcBef>
              <a:spcAft>
                <a:spcPts val="0"/>
              </a:spcAft>
              <a:buClr>
                <a:srgbClr val="212121"/>
              </a:buClr>
              <a:buSzPts val="1200"/>
              <a:buChar char="○"/>
              <a:defRPr sz="1200">
                <a:solidFill>
                  <a:srgbClr val="212121"/>
                </a:solidFill>
              </a:defRPr>
            </a:lvl5pPr>
            <a:lvl6pPr indent="-304800" lvl="5" marL="2743200" rtl="0">
              <a:spcBef>
                <a:spcPts val="1000"/>
              </a:spcBef>
              <a:spcAft>
                <a:spcPts val="0"/>
              </a:spcAft>
              <a:buClr>
                <a:srgbClr val="212121"/>
              </a:buClr>
              <a:buSzPts val="1200"/>
              <a:buChar char="■"/>
              <a:defRPr sz="1200">
                <a:solidFill>
                  <a:srgbClr val="212121"/>
                </a:solidFill>
              </a:defRPr>
            </a:lvl6pPr>
            <a:lvl7pPr indent="-304800" lvl="6" marL="3200400" rtl="0">
              <a:spcBef>
                <a:spcPts val="1000"/>
              </a:spcBef>
              <a:spcAft>
                <a:spcPts val="0"/>
              </a:spcAft>
              <a:buClr>
                <a:srgbClr val="212121"/>
              </a:buClr>
              <a:buSzPts val="1200"/>
              <a:buChar char="●"/>
              <a:defRPr sz="1200">
                <a:solidFill>
                  <a:srgbClr val="212121"/>
                </a:solidFill>
              </a:defRPr>
            </a:lvl7pPr>
            <a:lvl8pPr indent="-304800" lvl="7" marL="3657600" rtl="0">
              <a:spcBef>
                <a:spcPts val="1000"/>
              </a:spcBef>
              <a:spcAft>
                <a:spcPts val="0"/>
              </a:spcAft>
              <a:buClr>
                <a:srgbClr val="212121"/>
              </a:buClr>
              <a:buSzPts val="1200"/>
              <a:buChar char="○"/>
              <a:defRPr sz="1200">
                <a:solidFill>
                  <a:srgbClr val="212121"/>
                </a:solidFill>
              </a:defRPr>
            </a:lvl8pPr>
            <a:lvl9pPr indent="-304800" lvl="8" marL="4114800" rtl="0">
              <a:spcBef>
                <a:spcPts val="1000"/>
              </a:spcBef>
              <a:spcAft>
                <a:spcPts val="1000"/>
              </a:spcAft>
              <a:buClr>
                <a:srgbClr val="212121"/>
              </a:buClr>
              <a:buSzPts val="1200"/>
              <a:buChar char="■"/>
              <a:defRPr sz="1200">
                <a:solidFill>
                  <a:srgbClr val="212121"/>
                </a:solidFill>
              </a:defRPr>
            </a:lvl9pPr>
          </a:lstStyle>
          <a:p/>
        </p:txBody>
      </p:sp>
      <p:sp>
        <p:nvSpPr>
          <p:cNvPr id="137" name="Google Shape;137;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8" name="Google Shape;138;p22"/>
          <p:cNvPicPr preferRelativeResize="0"/>
          <p:nvPr/>
        </p:nvPicPr>
        <p:blipFill>
          <a:blip r:embed="rId2">
            <a:alphaModFix/>
          </a:blip>
          <a:stretch>
            <a:fillRect/>
          </a:stretch>
        </p:blipFill>
        <p:spPr>
          <a:xfrm>
            <a:off x="7702001" y="134225"/>
            <a:ext cx="1313649" cy="492600"/>
          </a:xfrm>
          <a:prstGeom prst="rect">
            <a:avLst/>
          </a:prstGeom>
          <a:noFill/>
          <a:ln>
            <a:noFill/>
          </a:ln>
        </p:spPr>
      </p:pic>
      <p:cxnSp>
        <p:nvCxnSpPr>
          <p:cNvPr id="139" name="Google Shape;139;p22"/>
          <p:cNvCxnSpPr/>
          <p:nvPr/>
        </p:nvCxnSpPr>
        <p:spPr>
          <a:xfrm>
            <a:off x="288000" y="1104000"/>
            <a:ext cx="8484000" cy="0"/>
          </a:xfrm>
          <a:prstGeom prst="straightConnector1">
            <a:avLst/>
          </a:prstGeom>
          <a:noFill/>
          <a:ln cap="flat" cmpd="sng" w="9525">
            <a:solidFill>
              <a:srgbClr val="1C4587"/>
            </a:solidFill>
            <a:prstDash val="solid"/>
            <a:round/>
            <a:headEnd len="med" w="med" type="none"/>
            <a:tailEnd len="med" w="med" type="none"/>
          </a:ln>
        </p:spPr>
      </p:cxnSp>
      <p:pic>
        <p:nvPicPr>
          <p:cNvPr id="140" name="Google Shape;140;p22"/>
          <p:cNvPicPr preferRelativeResize="0"/>
          <p:nvPr/>
        </p:nvPicPr>
        <p:blipFill>
          <a:blip r:embed="rId3">
            <a:alphaModFix/>
          </a:blip>
          <a:stretch>
            <a:fillRect/>
          </a:stretch>
        </p:blipFill>
        <p:spPr>
          <a:xfrm>
            <a:off x="0" y="4650900"/>
            <a:ext cx="9144003" cy="4926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Red/Blue">
  <p:cSld name="TITLE_ONLY_1_2">
    <p:spTree>
      <p:nvGrpSpPr>
        <p:cNvPr id="141" name="Shape 141"/>
        <p:cNvGrpSpPr/>
        <p:nvPr/>
      </p:nvGrpSpPr>
      <p:grpSpPr>
        <a:xfrm>
          <a:off x="0" y="0"/>
          <a:ext cx="0" cy="0"/>
          <a:chOff x="0" y="0"/>
          <a:chExt cx="0" cy="0"/>
        </a:xfrm>
      </p:grpSpPr>
      <p:sp>
        <p:nvSpPr>
          <p:cNvPr id="142" name="Google Shape;142;p2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212121"/>
              </a:buClr>
              <a:buSzPts val="2800"/>
              <a:buNone/>
              <a:defRPr b="1">
                <a:solidFill>
                  <a:srgbClr val="21212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3" name="Google Shape;143;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44" name="Google Shape;144;p23"/>
          <p:cNvPicPr preferRelativeResize="0"/>
          <p:nvPr/>
        </p:nvPicPr>
        <p:blipFill>
          <a:blip r:embed="rId2">
            <a:alphaModFix/>
          </a:blip>
          <a:stretch>
            <a:fillRect/>
          </a:stretch>
        </p:blipFill>
        <p:spPr>
          <a:xfrm>
            <a:off x="7702001" y="134225"/>
            <a:ext cx="1313649" cy="492600"/>
          </a:xfrm>
          <a:prstGeom prst="rect">
            <a:avLst/>
          </a:prstGeom>
          <a:noFill/>
          <a:ln>
            <a:noFill/>
          </a:ln>
        </p:spPr>
      </p:pic>
      <p:cxnSp>
        <p:nvCxnSpPr>
          <p:cNvPr id="145" name="Google Shape;145;p23"/>
          <p:cNvCxnSpPr/>
          <p:nvPr/>
        </p:nvCxnSpPr>
        <p:spPr>
          <a:xfrm>
            <a:off x="288000" y="1104000"/>
            <a:ext cx="8484000" cy="0"/>
          </a:xfrm>
          <a:prstGeom prst="straightConnector1">
            <a:avLst/>
          </a:prstGeom>
          <a:noFill/>
          <a:ln cap="flat" cmpd="sng" w="9525">
            <a:solidFill>
              <a:schemeClr val="accent2"/>
            </a:solidFill>
            <a:prstDash val="solid"/>
            <a:round/>
            <a:headEnd len="med" w="med" type="none"/>
            <a:tailEnd len="med" w="med" type="none"/>
          </a:ln>
        </p:spPr>
      </p:cxnSp>
      <p:pic>
        <p:nvPicPr>
          <p:cNvPr id="146" name="Google Shape;146;p23"/>
          <p:cNvPicPr preferRelativeResize="0"/>
          <p:nvPr/>
        </p:nvPicPr>
        <p:blipFill>
          <a:blip r:embed="rId3">
            <a:alphaModFix/>
          </a:blip>
          <a:stretch>
            <a:fillRect/>
          </a:stretch>
        </p:blipFill>
        <p:spPr>
          <a:xfrm>
            <a:off x="0" y="4650900"/>
            <a:ext cx="9144003" cy="4926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 Red/Blue">
  <p:cSld name="ONE_COLUMN_TEXT_2">
    <p:spTree>
      <p:nvGrpSpPr>
        <p:cNvPr id="147" name="Shape 147"/>
        <p:cNvGrpSpPr/>
        <p:nvPr/>
      </p:nvGrpSpPr>
      <p:grpSpPr>
        <a:xfrm>
          <a:off x="0" y="0"/>
          <a:ext cx="0" cy="0"/>
          <a:chOff x="0" y="0"/>
          <a:chExt cx="0" cy="0"/>
        </a:xfrm>
      </p:grpSpPr>
      <p:sp>
        <p:nvSpPr>
          <p:cNvPr id="148" name="Google Shape;148;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49" name="Google Shape;149;p24"/>
          <p:cNvPicPr preferRelativeResize="0"/>
          <p:nvPr/>
        </p:nvPicPr>
        <p:blipFill>
          <a:blip r:embed="rId2">
            <a:alphaModFix/>
          </a:blip>
          <a:stretch>
            <a:fillRect/>
          </a:stretch>
        </p:blipFill>
        <p:spPr>
          <a:xfrm>
            <a:off x="7702001" y="134225"/>
            <a:ext cx="1313649" cy="492600"/>
          </a:xfrm>
          <a:prstGeom prst="rect">
            <a:avLst/>
          </a:prstGeom>
          <a:noFill/>
          <a:ln>
            <a:noFill/>
          </a:ln>
        </p:spPr>
      </p:pic>
      <p:sp>
        <p:nvSpPr>
          <p:cNvPr id="150" name="Google Shape;150;p2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212121"/>
              </a:buClr>
              <a:buSzPts val="2800"/>
              <a:buNone/>
              <a:defRPr b="1">
                <a:solidFill>
                  <a:srgbClr val="21212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1" name="Google Shape;151;p24"/>
          <p:cNvSpPr txBox="1"/>
          <p:nvPr>
            <p:ph idx="1" type="body"/>
          </p:nvPr>
        </p:nvSpPr>
        <p:spPr>
          <a:xfrm>
            <a:off x="311700" y="1298513"/>
            <a:ext cx="3999900" cy="31233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rgbClr val="212121"/>
              </a:buClr>
              <a:buSzPts val="1400"/>
              <a:buChar char="●"/>
              <a:defRPr sz="1400">
                <a:solidFill>
                  <a:srgbClr val="212121"/>
                </a:solidFill>
              </a:defRPr>
            </a:lvl1pPr>
            <a:lvl2pPr indent="-304800" lvl="1" marL="914400" rtl="0">
              <a:spcBef>
                <a:spcPts val="1000"/>
              </a:spcBef>
              <a:spcAft>
                <a:spcPts val="0"/>
              </a:spcAft>
              <a:buClr>
                <a:srgbClr val="212121"/>
              </a:buClr>
              <a:buSzPts val="1200"/>
              <a:buChar char="○"/>
              <a:defRPr sz="1200">
                <a:solidFill>
                  <a:srgbClr val="212121"/>
                </a:solidFill>
              </a:defRPr>
            </a:lvl2pPr>
            <a:lvl3pPr indent="-304800" lvl="2" marL="1371600" rtl="0">
              <a:spcBef>
                <a:spcPts val="1000"/>
              </a:spcBef>
              <a:spcAft>
                <a:spcPts val="0"/>
              </a:spcAft>
              <a:buClr>
                <a:srgbClr val="212121"/>
              </a:buClr>
              <a:buSzPts val="1200"/>
              <a:buChar char="■"/>
              <a:defRPr sz="1200">
                <a:solidFill>
                  <a:srgbClr val="212121"/>
                </a:solidFill>
              </a:defRPr>
            </a:lvl3pPr>
            <a:lvl4pPr indent="-304800" lvl="3" marL="1828800" rtl="0">
              <a:spcBef>
                <a:spcPts val="1000"/>
              </a:spcBef>
              <a:spcAft>
                <a:spcPts val="0"/>
              </a:spcAft>
              <a:buClr>
                <a:srgbClr val="212121"/>
              </a:buClr>
              <a:buSzPts val="1200"/>
              <a:buChar char="●"/>
              <a:defRPr sz="1200">
                <a:solidFill>
                  <a:srgbClr val="212121"/>
                </a:solidFill>
              </a:defRPr>
            </a:lvl4pPr>
            <a:lvl5pPr indent="-304800" lvl="4" marL="2286000" rtl="0">
              <a:spcBef>
                <a:spcPts val="1000"/>
              </a:spcBef>
              <a:spcAft>
                <a:spcPts val="0"/>
              </a:spcAft>
              <a:buClr>
                <a:srgbClr val="212121"/>
              </a:buClr>
              <a:buSzPts val="1200"/>
              <a:buChar char="○"/>
              <a:defRPr sz="1200">
                <a:solidFill>
                  <a:srgbClr val="212121"/>
                </a:solidFill>
              </a:defRPr>
            </a:lvl5pPr>
            <a:lvl6pPr indent="-304800" lvl="5" marL="2743200" rtl="0">
              <a:spcBef>
                <a:spcPts val="1000"/>
              </a:spcBef>
              <a:spcAft>
                <a:spcPts val="0"/>
              </a:spcAft>
              <a:buClr>
                <a:srgbClr val="212121"/>
              </a:buClr>
              <a:buSzPts val="1200"/>
              <a:buChar char="■"/>
              <a:defRPr sz="1200">
                <a:solidFill>
                  <a:srgbClr val="212121"/>
                </a:solidFill>
              </a:defRPr>
            </a:lvl6pPr>
            <a:lvl7pPr indent="-304800" lvl="6" marL="3200400" rtl="0">
              <a:spcBef>
                <a:spcPts val="1000"/>
              </a:spcBef>
              <a:spcAft>
                <a:spcPts val="0"/>
              </a:spcAft>
              <a:buClr>
                <a:srgbClr val="212121"/>
              </a:buClr>
              <a:buSzPts val="1200"/>
              <a:buChar char="●"/>
              <a:defRPr sz="1200">
                <a:solidFill>
                  <a:srgbClr val="212121"/>
                </a:solidFill>
              </a:defRPr>
            </a:lvl7pPr>
            <a:lvl8pPr indent="-304800" lvl="7" marL="3657600" rtl="0">
              <a:spcBef>
                <a:spcPts val="1000"/>
              </a:spcBef>
              <a:spcAft>
                <a:spcPts val="0"/>
              </a:spcAft>
              <a:buClr>
                <a:srgbClr val="212121"/>
              </a:buClr>
              <a:buSzPts val="1200"/>
              <a:buChar char="○"/>
              <a:defRPr sz="1200">
                <a:solidFill>
                  <a:srgbClr val="212121"/>
                </a:solidFill>
              </a:defRPr>
            </a:lvl8pPr>
            <a:lvl9pPr indent="-304800" lvl="8" marL="4114800" rtl="0">
              <a:spcBef>
                <a:spcPts val="1000"/>
              </a:spcBef>
              <a:spcAft>
                <a:spcPts val="1000"/>
              </a:spcAft>
              <a:buClr>
                <a:srgbClr val="212121"/>
              </a:buClr>
              <a:buSzPts val="1200"/>
              <a:buChar char="■"/>
              <a:defRPr sz="1200">
                <a:solidFill>
                  <a:srgbClr val="212121"/>
                </a:solidFill>
              </a:defRPr>
            </a:lvl9pPr>
          </a:lstStyle>
          <a:p/>
        </p:txBody>
      </p:sp>
      <p:cxnSp>
        <p:nvCxnSpPr>
          <p:cNvPr id="152" name="Google Shape;152;p24"/>
          <p:cNvCxnSpPr/>
          <p:nvPr/>
        </p:nvCxnSpPr>
        <p:spPr>
          <a:xfrm>
            <a:off x="288000" y="1104000"/>
            <a:ext cx="8484000" cy="0"/>
          </a:xfrm>
          <a:prstGeom prst="straightConnector1">
            <a:avLst/>
          </a:prstGeom>
          <a:noFill/>
          <a:ln cap="flat" cmpd="sng" w="9525">
            <a:solidFill>
              <a:schemeClr val="accent2"/>
            </a:solidFill>
            <a:prstDash val="solid"/>
            <a:round/>
            <a:headEnd len="med" w="med" type="none"/>
            <a:tailEnd len="med" w="med" type="none"/>
          </a:ln>
        </p:spPr>
      </p:cxnSp>
      <p:pic>
        <p:nvPicPr>
          <p:cNvPr id="153" name="Google Shape;153;p24"/>
          <p:cNvPicPr preferRelativeResize="0"/>
          <p:nvPr/>
        </p:nvPicPr>
        <p:blipFill>
          <a:blip r:embed="rId3">
            <a:alphaModFix/>
          </a:blip>
          <a:stretch>
            <a:fillRect/>
          </a:stretch>
        </p:blipFill>
        <p:spPr>
          <a:xfrm>
            <a:off x="0" y="4650900"/>
            <a:ext cx="9144003" cy="4926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 Red/Blue">
  <p:cSld name="SECTION_TITLE_AND_DESCRIPTION_1">
    <p:spTree>
      <p:nvGrpSpPr>
        <p:cNvPr id="154" name="Shape 154"/>
        <p:cNvGrpSpPr/>
        <p:nvPr/>
      </p:nvGrpSpPr>
      <p:grpSpPr>
        <a:xfrm>
          <a:off x="0" y="0"/>
          <a:ext cx="0" cy="0"/>
          <a:chOff x="0" y="0"/>
          <a:chExt cx="0" cy="0"/>
        </a:xfrm>
      </p:grpSpPr>
      <p:sp>
        <p:nvSpPr>
          <p:cNvPr id="155" name="Google Shape;155;p25"/>
          <p:cNvSpPr txBox="1"/>
          <p:nvPr>
            <p:ph type="title"/>
          </p:nvPr>
        </p:nvSpPr>
        <p:spPr>
          <a:xfrm>
            <a:off x="4559950" y="1508400"/>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212121"/>
              </a:buClr>
              <a:buSzPts val="4100"/>
              <a:buNone/>
              <a:defRPr b="1" sz="4100">
                <a:solidFill>
                  <a:srgbClr val="212121"/>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56" name="Google Shape;156;p25"/>
          <p:cNvSpPr txBox="1"/>
          <p:nvPr>
            <p:ph idx="1" type="subTitle"/>
          </p:nvPr>
        </p:nvSpPr>
        <p:spPr>
          <a:xfrm>
            <a:off x="4559950" y="3078300"/>
            <a:ext cx="4045200" cy="556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212121"/>
              </a:buClr>
              <a:buSzPts val="2100"/>
              <a:buNone/>
              <a:defRPr sz="2100">
                <a:solidFill>
                  <a:srgbClr val="212121"/>
                </a:solidFill>
              </a:defRPr>
            </a:lvl1pPr>
            <a:lvl2pPr lvl="1" rtl="0" algn="ctr">
              <a:lnSpc>
                <a:spcPct val="100000"/>
              </a:lnSpc>
              <a:spcBef>
                <a:spcPts val="0"/>
              </a:spcBef>
              <a:spcAft>
                <a:spcPts val="0"/>
              </a:spcAft>
              <a:buClr>
                <a:srgbClr val="212121"/>
              </a:buClr>
              <a:buSzPts val="2100"/>
              <a:buNone/>
              <a:defRPr sz="2100">
                <a:solidFill>
                  <a:srgbClr val="212121"/>
                </a:solidFill>
              </a:defRPr>
            </a:lvl2pPr>
            <a:lvl3pPr lvl="2" rtl="0" algn="ctr">
              <a:lnSpc>
                <a:spcPct val="100000"/>
              </a:lnSpc>
              <a:spcBef>
                <a:spcPts val="0"/>
              </a:spcBef>
              <a:spcAft>
                <a:spcPts val="0"/>
              </a:spcAft>
              <a:buClr>
                <a:srgbClr val="212121"/>
              </a:buClr>
              <a:buSzPts val="2100"/>
              <a:buNone/>
              <a:defRPr sz="2100">
                <a:solidFill>
                  <a:srgbClr val="212121"/>
                </a:solidFill>
              </a:defRPr>
            </a:lvl3pPr>
            <a:lvl4pPr lvl="3" rtl="0" algn="ctr">
              <a:lnSpc>
                <a:spcPct val="100000"/>
              </a:lnSpc>
              <a:spcBef>
                <a:spcPts val="0"/>
              </a:spcBef>
              <a:spcAft>
                <a:spcPts val="0"/>
              </a:spcAft>
              <a:buClr>
                <a:srgbClr val="212121"/>
              </a:buClr>
              <a:buSzPts val="2100"/>
              <a:buNone/>
              <a:defRPr sz="2100">
                <a:solidFill>
                  <a:srgbClr val="212121"/>
                </a:solidFill>
              </a:defRPr>
            </a:lvl4pPr>
            <a:lvl5pPr lvl="4" rtl="0" algn="ctr">
              <a:lnSpc>
                <a:spcPct val="100000"/>
              </a:lnSpc>
              <a:spcBef>
                <a:spcPts val="0"/>
              </a:spcBef>
              <a:spcAft>
                <a:spcPts val="0"/>
              </a:spcAft>
              <a:buClr>
                <a:srgbClr val="212121"/>
              </a:buClr>
              <a:buSzPts val="2100"/>
              <a:buNone/>
              <a:defRPr sz="2100">
                <a:solidFill>
                  <a:srgbClr val="212121"/>
                </a:solidFill>
              </a:defRPr>
            </a:lvl5pPr>
            <a:lvl6pPr lvl="5" rtl="0" algn="ctr">
              <a:lnSpc>
                <a:spcPct val="100000"/>
              </a:lnSpc>
              <a:spcBef>
                <a:spcPts val="0"/>
              </a:spcBef>
              <a:spcAft>
                <a:spcPts val="0"/>
              </a:spcAft>
              <a:buClr>
                <a:srgbClr val="212121"/>
              </a:buClr>
              <a:buSzPts val="2100"/>
              <a:buNone/>
              <a:defRPr sz="2100">
                <a:solidFill>
                  <a:srgbClr val="212121"/>
                </a:solidFill>
              </a:defRPr>
            </a:lvl6pPr>
            <a:lvl7pPr lvl="6" rtl="0" algn="ctr">
              <a:lnSpc>
                <a:spcPct val="100000"/>
              </a:lnSpc>
              <a:spcBef>
                <a:spcPts val="0"/>
              </a:spcBef>
              <a:spcAft>
                <a:spcPts val="0"/>
              </a:spcAft>
              <a:buClr>
                <a:srgbClr val="212121"/>
              </a:buClr>
              <a:buSzPts val="2100"/>
              <a:buNone/>
              <a:defRPr sz="2100">
                <a:solidFill>
                  <a:srgbClr val="212121"/>
                </a:solidFill>
              </a:defRPr>
            </a:lvl7pPr>
            <a:lvl8pPr lvl="7" rtl="0" algn="ctr">
              <a:lnSpc>
                <a:spcPct val="100000"/>
              </a:lnSpc>
              <a:spcBef>
                <a:spcPts val="0"/>
              </a:spcBef>
              <a:spcAft>
                <a:spcPts val="0"/>
              </a:spcAft>
              <a:buClr>
                <a:srgbClr val="212121"/>
              </a:buClr>
              <a:buSzPts val="2100"/>
              <a:buNone/>
              <a:defRPr sz="2100">
                <a:solidFill>
                  <a:srgbClr val="212121"/>
                </a:solidFill>
              </a:defRPr>
            </a:lvl8pPr>
            <a:lvl9pPr lvl="8" rtl="0" algn="ctr">
              <a:lnSpc>
                <a:spcPct val="100000"/>
              </a:lnSpc>
              <a:spcBef>
                <a:spcPts val="0"/>
              </a:spcBef>
              <a:spcAft>
                <a:spcPts val="0"/>
              </a:spcAft>
              <a:buClr>
                <a:srgbClr val="212121"/>
              </a:buClr>
              <a:buSzPts val="2100"/>
              <a:buNone/>
              <a:defRPr sz="2100">
                <a:solidFill>
                  <a:srgbClr val="212121"/>
                </a:solidFill>
              </a:defRPr>
            </a:lvl9pPr>
          </a:lstStyle>
          <a:p/>
        </p:txBody>
      </p:sp>
      <p:sp>
        <p:nvSpPr>
          <p:cNvPr id="157" name="Google Shape;157;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58" name="Google Shape;158;p25"/>
          <p:cNvPicPr preferRelativeResize="0"/>
          <p:nvPr/>
        </p:nvPicPr>
        <p:blipFill rotWithShape="1">
          <a:blip r:embed="rId2">
            <a:alphaModFix/>
          </a:blip>
          <a:srcRect b="0" l="7366" r="552" t="0"/>
          <a:stretch/>
        </p:blipFill>
        <p:spPr>
          <a:xfrm>
            <a:off x="4" y="0"/>
            <a:ext cx="4116000" cy="5143500"/>
          </a:xfrm>
          <a:prstGeom prst="homePlate">
            <a:avLst>
              <a:gd fmla="val 21066" name="adj"/>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2 - Red/Blue">
  <p:cSld name="SECTION_TITLE_AND_DESCRIPTION_1_2_1_1">
    <p:spTree>
      <p:nvGrpSpPr>
        <p:cNvPr id="159" name="Shape 159"/>
        <p:cNvGrpSpPr/>
        <p:nvPr/>
      </p:nvGrpSpPr>
      <p:grpSpPr>
        <a:xfrm>
          <a:off x="0" y="0"/>
          <a:ext cx="0" cy="0"/>
          <a:chOff x="0" y="0"/>
          <a:chExt cx="0" cy="0"/>
        </a:xfrm>
      </p:grpSpPr>
      <p:sp>
        <p:nvSpPr>
          <p:cNvPr id="160" name="Google Shape;160;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61" name="Google Shape;161;p26"/>
          <p:cNvSpPr txBox="1"/>
          <p:nvPr>
            <p:ph type="title"/>
          </p:nvPr>
        </p:nvSpPr>
        <p:spPr>
          <a:xfrm>
            <a:off x="4559950" y="1508400"/>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212121"/>
              </a:buClr>
              <a:buSzPts val="4100"/>
              <a:buNone/>
              <a:defRPr b="1" sz="4100">
                <a:solidFill>
                  <a:srgbClr val="212121"/>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62" name="Google Shape;162;p26"/>
          <p:cNvSpPr txBox="1"/>
          <p:nvPr>
            <p:ph idx="1" type="subTitle"/>
          </p:nvPr>
        </p:nvSpPr>
        <p:spPr>
          <a:xfrm>
            <a:off x="4559950" y="3078300"/>
            <a:ext cx="4045200" cy="556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212121"/>
              </a:buClr>
              <a:buSzPts val="2100"/>
              <a:buNone/>
              <a:defRPr sz="2100">
                <a:solidFill>
                  <a:srgbClr val="212121"/>
                </a:solidFill>
              </a:defRPr>
            </a:lvl1pPr>
            <a:lvl2pPr lvl="1" rtl="0" algn="ctr">
              <a:lnSpc>
                <a:spcPct val="100000"/>
              </a:lnSpc>
              <a:spcBef>
                <a:spcPts val="0"/>
              </a:spcBef>
              <a:spcAft>
                <a:spcPts val="0"/>
              </a:spcAft>
              <a:buClr>
                <a:srgbClr val="212121"/>
              </a:buClr>
              <a:buSzPts val="2100"/>
              <a:buNone/>
              <a:defRPr sz="2100">
                <a:solidFill>
                  <a:srgbClr val="212121"/>
                </a:solidFill>
              </a:defRPr>
            </a:lvl2pPr>
            <a:lvl3pPr lvl="2" rtl="0" algn="ctr">
              <a:lnSpc>
                <a:spcPct val="100000"/>
              </a:lnSpc>
              <a:spcBef>
                <a:spcPts val="0"/>
              </a:spcBef>
              <a:spcAft>
                <a:spcPts val="0"/>
              </a:spcAft>
              <a:buClr>
                <a:srgbClr val="212121"/>
              </a:buClr>
              <a:buSzPts val="2100"/>
              <a:buNone/>
              <a:defRPr sz="2100">
                <a:solidFill>
                  <a:srgbClr val="212121"/>
                </a:solidFill>
              </a:defRPr>
            </a:lvl3pPr>
            <a:lvl4pPr lvl="3" rtl="0" algn="ctr">
              <a:lnSpc>
                <a:spcPct val="100000"/>
              </a:lnSpc>
              <a:spcBef>
                <a:spcPts val="0"/>
              </a:spcBef>
              <a:spcAft>
                <a:spcPts val="0"/>
              </a:spcAft>
              <a:buClr>
                <a:srgbClr val="212121"/>
              </a:buClr>
              <a:buSzPts val="2100"/>
              <a:buNone/>
              <a:defRPr sz="2100">
                <a:solidFill>
                  <a:srgbClr val="212121"/>
                </a:solidFill>
              </a:defRPr>
            </a:lvl4pPr>
            <a:lvl5pPr lvl="4" rtl="0" algn="ctr">
              <a:lnSpc>
                <a:spcPct val="100000"/>
              </a:lnSpc>
              <a:spcBef>
                <a:spcPts val="0"/>
              </a:spcBef>
              <a:spcAft>
                <a:spcPts val="0"/>
              </a:spcAft>
              <a:buClr>
                <a:srgbClr val="212121"/>
              </a:buClr>
              <a:buSzPts val="2100"/>
              <a:buNone/>
              <a:defRPr sz="2100">
                <a:solidFill>
                  <a:srgbClr val="212121"/>
                </a:solidFill>
              </a:defRPr>
            </a:lvl5pPr>
            <a:lvl6pPr lvl="5" rtl="0" algn="ctr">
              <a:lnSpc>
                <a:spcPct val="100000"/>
              </a:lnSpc>
              <a:spcBef>
                <a:spcPts val="0"/>
              </a:spcBef>
              <a:spcAft>
                <a:spcPts val="0"/>
              </a:spcAft>
              <a:buClr>
                <a:srgbClr val="212121"/>
              </a:buClr>
              <a:buSzPts val="2100"/>
              <a:buNone/>
              <a:defRPr sz="2100">
                <a:solidFill>
                  <a:srgbClr val="212121"/>
                </a:solidFill>
              </a:defRPr>
            </a:lvl6pPr>
            <a:lvl7pPr lvl="6" rtl="0" algn="ctr">
              <a:lnSpc>
                <a:spcPct val="100000"/>
              </a:lnSpc>
              <a:spcBef>
                <a:spcPts val="0"/>
              </a:spcBef>
              <a:spcAft>
                <a:spcPts val="0"/>
              </a:spcAft>
              <a:buClr>
                <a:srgbClr val="212121"/>
              </a:buClr>
              <a:buSzPts val="2100"/>
              <a:buNone/>
              <a:defRPr sz="2100">
                <a:solidFill>
                  <a:srgbClr val="212121"/>
                </a:solidFill>
              </a:defRPr>
            </a:lvl7pPr>
            <a:lvl8pPr lvl="7" rtl="0" algn="ctr">
              <a:lnSpc>
                <a:spcPct val="100000"/>
              </a:lnSpc>
              <a:spcBef>
                <a:spcPts val="0"/>
              </a:spcBef>
              <a:spcAft>
                <a:spcPts val="0"/>
              </a:spcAft>
              <a:buClr>
                <a:srgbClr val="212121"/>
              </a:buClr>
              <a:buSzPts val="2100"/>
              <a:buNone/>
              <a:defRPr sz="2100">
                <a:solidFill>
                  <a:srgbClr val="212121"/>
                </a:solidFill>
              </a:defRPr>
            </a:lvl8pPr>
            <a:lvl9pPr lvl="8" rtl="0" algn="ctr">
              <a:lnSpc>
                <a:spcPct val="100000"/>
              </a:lnSpc>
              <a:spcBef>
                <a:spcPts val="0"/>
              </a:spcBef>
              <a:spcAft>
                <a:spcPts val="0"/>
              </a:spcAft>
              <a:buClr>
                <a:srgbClr val="212121"/>
              </a:buClr>
              <a:buSzPts val="2100"/>
              <a:buNone/>
              <a:defRPr sz="2100">
                <a:solidFill>
                  <a:srgbClr val="212121"/>
                </a:solidFill>
              </a:defRPr>
            </a:lvl9pPr>
          </a:lstStyle>
          <a:p/>
        </p:txBody>
      </p:sp>
      <p:sp>
        <p:nvSpPr>
          <p:cNvPr id="163" name="Google Shape;163;p26"/>
          <p:cNvSpPr txBox="1"/>
          <p:nvPr>
            <p:ph idx="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4" name="Google Shape;164;p26"/>
          <p:cNvPicPr preferRelativeResize="0"/>
          <p:nvPr/>
        </p:nvPicPr>
        <p:blipFill rotWithShape="1">
          <a:blip r:embed="rId2">
            <a:alphaModFix/>
          </a:blip>
          <a:srcRect b="0" l="7439" r="7439" t="0"/>
          <a:stretch/>
        </p:blipFill>
        <p:spPr>
          <a:xfrm>
            <a:off x="4" y="0"/>
            <a:ext cx="4116000" cy="5143500"/>
          </a:xfrm>
          <a:prstGeom prst="homePlate">
            <a:avLst>
              <a:gd fmla="val 21066" name="adj"/>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3 - Red/Blue">
  <p:cSld name="SECTION_TITLE_AND_DESCRIPTION_1_1_1_1">
    <p:spTree>
      <p:nvGrpSpPr>
        <p:cNvPr id="165" name="Shape 165"/>
        <p:cNvGrpSpPr/>
        <p:nvPr/>
      </p:nvGrpSpPr>
      <p:grpSpPr>
        <a:xfrm>
          <a:off x="0" y="0"/>
          <a:ext cx="0" cy="0"/>
          <a:chOff x="0" y="0"/>
          <a:chExt cx="0" cy="0"/>
        </a:xfrm>
      </p:grpSpPr>
      <p:sp>
        <p:nvSpPr>
          <p:cNvPr id="166" name="Google Shape;166;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67" name="Google Shape;167;p27"/>
          <p:cNvSpPr txBox="1"/>
          <p:nvPr>
            <p:ph type="title"/>
          </p:nvPr>
        </p:nvSpPr>
        <p:spPr>
          <a:xfrm>
            <a:off x="4559950" y="1508400"/>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212121"/>
              </a:buClr>
              <a:buSzPts val="4100"/>
              <a:buNone/>
              <a:defRPr b="1" sz="4100">
                <a:solidFill>
                  <a:srgbClr val="212121"/>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68" name="Google Shape;168;p27"/>
          <p:cNvSpPr txBox="1"/>
          <p:nvPr>
            <p:ph idx="1" type="subTitle"/>
          </p:nvPr>
        </p:nvSpPr>
        <p:spPr>
          <a:xfrm>
            <a:off x="4559950" y="3078300"/>
            <a:ext cx="4045200" cy="556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212121"/>
              </a:buClr>
              <a:buSzPts val="2100"/>
              <a:buNone/>
              <a:defRPr sz="2100">
                <a:solidFill>
                  <a:srgbClr val="212121"/>
                </a:solidFill>
              </a:defRPr>
            </a:lvl1pPr>
            <a:lvl2pPr lvl="1" rtl="0" algn="ctr">
              <a:lnSpc>
                <a:spcPct val="100000"/>
              </a:lnSpc>
              <a:spcBef>
                <a:spcPts val="0"/>
              </a:spcBef>
              <a:spcAft>
                <a:spcPts val="0"/>
              </a:spcAft>
              <a:buClr>
                <a:srgbClr val="212121"/>
              </a:buClr>
              <a:buSzPts val="2100"/>
              <a:buNone/>
              <a:defRPr sz="2100">
                <a:solidFill>
                  <a:srgbClr val="212121"/>
                </a:solidFill>
              </a:defRPr>
            </a:lvl2pPr>
            <a:lvl3pPr lvl="2" rtl="0" algn="ctr">
              <a:lnSpc>
                <a:spcPct val="100000"/>
              </a:lnSpc>
              <a:spcBef>
                <a:spcPts val="0"/>
              </a:spcBef>
              <a:spcAft>
                <a:spcPts val="0"/>
              </a:spcAft>
              <a:buClr>
                <a:srgbClr val="212121"/>
              </a:buClr>
              <a:buSzPts val="2100"/>
              <a:buNone/>
              <a:defRPr sz="2100">
                <a:solidFill>
                  <a:srgbClr val="212121"/>
                </a:solidFill>
              </a:defRPr>
            </a:lvl3pPr>
            <a:lvl4pPr lvl="3" rtl="0" algn="ctr">
              <a:lnSpc>
                <a:spcPct val="100000"/>
              </a:lnSpc>
              <a:spcBef>
                <a:spcPts val="0"/>
              </a:spcBef>
              <a:spcAft>
                <a:spcPts val="0"/>
              </a:spcAft>
              <a:buClr>
                <a:srgbClr val="212121"/>
              </a:buClr>
              <a:buSzPts val="2100"/>
              <a:buNone/>
              <a:defRPr sz="2100">
                <a:solidFill>
                  <a:srgbClr val="212121"/>
                </a:solidFill>
              </a:defRPr>
            </a:lvl4pPr>
            <a:lvl5pPr lvl="4" rtl="0" algn="ctr">
              <a:lnSpc>
                <a:spcPct val="100000"/>
              </a:lnSpc>
              <a:spcBef>
                <a:spcPts val="0"/>
              </a:spcBef>
              <a:spcAft>
                <a:spcPts val="0"/>
              </a:spcAft>
              <a:buClr>
                <a:srgbClr val="212121"/>
              </a:buClr>
              <a:buSzPts val="2100"/>
              <a:buNone/>
              <a:defRPr sz="2100">
                <a:solidFill>
                  <a:srgbClr val="212121"/>
                </a:solidFill>
              </a:defRPr>
            </a:lvl5pPr>
            <a:lvl6pPr lvl="5" rtl="0" algn="ctr">
              <a:lnSpc>
                <a:spcPct val="100000"/>
              </a:lnSpc>
              <a:spcBef>
                <a:spcPts val="0"/>
              </a:spcBef>
              <a:spcAft>
                <a:spcPts val="0"/>
              </a:spcAft>
              <a:buClr>
                <a:srgbClr val="212121"/>
              </a:buClr>
              <a:buSzPts val="2100"/>
              <a:buNone/>
              <a:defRPr sz="2100">
                <a:solidFill>
                  <a:srgbClr val="212121"/>
                </a:solidFill>
              </a:defRPr>
            </a:lvl6pPr>
            <a:lvl7pPr lvl="6" rtl="0" algn="ctr">
              <a:lnSpc>
                <a:spcPct val="100000"/>
              </a:lnSpc>
              <a:spcBef>
                <a:spcPts val="0"/>
              </a:spcBef>
              <a:spcAft>
                <a:spcPts val="0"/>
              </a:spcAft>
              <a:buClr>
                <a:srgbClr val="212121"/>
              </a:buClr>
              <a:buSzPts val="2100"/>
              <a:buNone/>
              <a:defRPr sz="2100">
                <a:solidFill>
                  <a:srgbClr val="212121"/>
                </a:solidFill>
              </a:defRPr>
            </a:lvl7pPr>
            <a:lvl8pPr lvl="7" rtl="0" algn="ctr">
              <a:lnSpc>
                <a:spcPct val="100000"/>
              </a:lnSpc>
              <a:spcBef>
                <a:spcPts val="0"/>
              </a:spcBef>
              <a:spcAft>
                <a:spcPts val="0"/>
              </a:spcAft>
              <a:buClr>
                <a:srgbClr val="212121"/>
              </a:buClr>
              <a:buSzPts val="2100"/>
              <a:buNone/>
              <a:defRPr sz="2100">
                <a:solidFill>
                  <a:srgbClr val="212121"/>
                </a:solidFill>
              </a:defRPr>
            </a:lvl8pPr>
            <a:lvl9pPr lvl="8" rtl="0" algn="ctr">
              <a:lnSpc>
                <a:spcPct val="100000"/>
              </a:lnSpc>
              <a:spcBef>
                <a:spcPts val="0"/>
              </a:spcBef>
              <a:spcAft>
                <a:spcPts val="0"/>
              </a:spcAft>
              <a:buClr>
                <a:srgbClr val="212121"/>
              </a:buClr>
              <a:buSzPts val="2100"/>
              <a:buNone/>
              <a:defRPr sz="2100">
                <a:solidFill>
                  <a:srgbClr val="212121"/>
                </a:solidFill>
              </a:defRPr>
            </a:lvl9pPr>
          </a:lstStyle>
          <a:p/>
        </p:txBody>
      </p:sp>
      <p:sp>
        <p:nvSpPr>
          <p:cNvPr id="169" name="Google Shape;169;p27"/>
          <p:cNvSpPr txBox="1"/>
          <p:nvPr>
            <p:ph idx="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70" name="Google Shape;170;p27"/>
          <p:cNvPicPr preferRelativeResize="0"/>
          <p:nvPr/>
        </p:nvPicPr>
        <p:blipFill rotWithShape="1">
          <a:blip r:embed="rId2">
            <a:alphaModFix/>
          </a:blip>
          <a:srcRect b="0" l="14533" r="8856" t="0"/>
          <a:stretch/>
        </p:blipFill>
        <p:spPr>
          <a:xfrm>
            <a:off x="4" y="0"/>
            <a:ext cx="4116000" cy="5143500"/>
          </a:xfrm>
          <a:prstGeom prst="homePlate">
            <a:avLst>
              <a:gd fmla="val 21066" name="adj"/>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RB">
  <p:cSld name="CUSTOM_10">
    <p:spTree>
      <p:nvGrpSpPr>
        <p:cNvPr id="171" name="Shape 171"/>
        <p:cNvGrpSpPr/>
        <p:nvPr/>
      </p:nvGrpSpPr>
      <p:grpSpPr>
        <a:xfrm>
          <a:off x="0" y="0"/>
          <a:ext cx="0" cy="0"/>
          <a:chOff x="0" y="0"/>
          <a:chExt cx="0" cy="0"/>
        </a:xfrm>
      </p:grpSpPr>
      <p:pic>
        <p:nvPicPr>
          <p:cNvPr id="172" name="Google Shape;172;p28"/>
          <p:cNvPicPr preferRelativeResize="0"/>
          <p:nvPr/>
        </p:nvPicPr>
        <p:blipFill rotWithShape="1">
          <a:blip r:embed="rId2">
            <a:alphaModFix/>
          </a:blip>
          <a:srcRect b="14478" l="5993" r="6001" t="0"/>
          <a:stretch/>
        </p:blipFill>
        <p:spPr>
          <a:xfrm>
            <a:off x="0" y="0"/>
            <a:ext cx="9143997" cy="1905000"/>
          </a:xfrm>
          <a:prstGeom prst="rect">
            <a:avLst/>
          </a:prstGeom>
          <a:noFill/>
          <a:ln>
            <a:noFill/>
          </a:ln>
          <a:effectLst>
            <a:reflection blurRad="0" dir="5400000" dist="952500" endA="0" fadeDir="5400012" kx="0" rotWithShape="0" algn="bl" stPos="0" sy="-100000" ky="0"/>
          </a:effectLst>
        </p:spPr>
      </p:pic>
      <p:sp>
        <p:nvSpPr>
          <p:cNvPr id="173" name="Google Shape;173;p28"/>
          <p:cNvSpPr txBox="1"/>
          <p:nvPr>
            <p:ph type="title"/>
          </p:nvPr>
        </p:nvSpPr>
        <p:spPr>
          <a:xfrm>
            <a:off x="0" y="1905000"/>
            <a:ext cx="9144000" cy="1290600"/>
          </a:xfrm>
          <a:prstGeom prst="rect">
            <a:avLst/>
          </a:prstGeom>
          <a:solidFill>
            <a:schemeClr val="lt1"/>
          </a:solidFill>
        </p:spPr>
        <p:txBody>
          <a:bodyPr anchorCtr="0" anchor="ctr" bIns="91425" lIns="91425" spcFirstLastPara="1" rIns="91425" wrap="square" tIns="91425">
            <a:normAutofit/>
          </a:bodyPr>
          <a:lstStyle>
            <a:lvl1pPr lvl="0" algn="ctr">
              <a:spcBef>
                <a:spcPts val="0"/>
              </a:spcBef>
              <a:spcAft>
                <a:spcPts val="0"/>
              </a:spcAft>
              <a:buSzPts val="3500"/>
              <a:buNone/>
              <a:defRPr b="1" sz="3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Stat - Blue">
  <p:cSld name="BIG_NUMBER_2_1">
    <p:spTree>
      <p:nvGrpSpPr>
        <p:cNvPr id="174" name="Shape 174"/>
        <p:cNvGrpSpPr/>
        <p:nvPr/>
      </p:nvGrpSpPr>
      <p:grpSpPr>
        <a:xfrm>
          <a:off x="0" y="0"/>
          <a:ext cx="0" cy="0"/>
          <a:chOff x="0" y="0"/>
          <a:chExt cx="0" cy="0"/>
        </a:xfrm>
      </p:grpSpPr>
      <p:sp>
        <p:nvSpPr>
          <p:cNvPr id="175" name="Google Shape;175;p29"/>
          <p:cNvSpPr txBox="1"/>
          <p:nvPr>
            <p:ph hasCustomPrompt="1" type="title"/>
          </p:nvPr>
        </p:nvSpPr>
        <p:spPr>
          <a:xfrm>
            <a:off x="1374000" y="1026750"/>
            <a:ext cx="63960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1C4587"/>
              </a:buClr>
              <a:buSzPts val="12000"/>
              <a:buNone/>
              <a:defRPr b="1" sz="12000">
                <a:solidFill>
                  <a:srgbClr val="1C4587"/>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76" name="Google Shape;176;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177" name="Google Shape;177;p29"/>
          <p:cNvCxnSpPr/>
          <p:nvPr/>
        </p:nvCxnSpPr>
        <p:spPr>
          <a:xfrm>
            <a:off x="1374000" y="2808000"/>
            <a:ext cx="6396000" cy="0"/>
          </a:xfrm>
          <a:prstGeom prst="straightConnector1">
            <a:avLst/>
          </a:prstGeom>
          <a:noFill/>
          <a:ln cap="flat" cmpd="sng" w="9525">
            <a:solidFill>
              <a:schemeClr val="accent2"/>
            </a:solidFill>
            <a:prstDash val="solid"/>
            <a:round/>
            <a:headEnd len="med" w="med" type="none"/>
            <a:tailEnd len="med" w="med" type="none"/>
          </a:ln>
        </p:spPr>
      </p:cxnSp>
      <p:sp>
        <p:nvSpPr>
          <p:cNvPr id="178" name="Google Shape;178;p29"/>
          <p:cNvSpPr txBox="1"/>
          <p:nvPr>
            <p:ph idx="1" type="subTitle"/>
          </p:nvPr>
        </p:nvSpPr>
        <p:spPr>
          <a:xfrm>
            <a:off x="1374000" y="3060750"/>
            <a:ext cx="6396000" cy="10560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rgbClr val="212121"/>
              </a:buClr>
              <a:buSzPts val="1800"/>
              <a:buNone/>
              <a:defRPr>
                <a:solidFill>
                  <a:srgbClr val="212121"/>
                </a:solidFill>
              </a:defRPr>
            </a:lvl1pPr>
            <a:lvl2pPr lvl="1" rtl="0">
              <a:spcBef>
                <a:spcPts val="1000"/>
              </a:spcBef>
              <a:spcAft>
                <a:spcPts val="0"/>
              </a:spcAft>
              <a:buClr>
                <a:srgbClr val="212121"/>
              </a:buClr>
              <a:buSzPts val="1400"/>
              <a:buNone/>
              <a:defRPr>
                <a:solidFill>
                  <a:srgbClr val="212121"/>
                </a:solidFill>
              </a:defRPr>
            </a:lvl2pPr>
            <a:lvl3pPr lvl="2" rtl="0">
              <a:spcBef>
                <a:spcPts val="1000"/>
              </a:spcBef>
              <a:spcAft>
                <a:spcPts val="0"/>
              </a:spcAft>
              <a:buClr>
                <a:srgbClr val="212121"/>
              </a:buClr>
              <a:buSzPts val="1400"/>
              <a:buNone/>
              <a:defRPr>
                <a:solidFill>
                  <a:srgbClr val="212121"/>
                </a:solidFill>
              </a:defRPr>
            </a:lvl3pPr>
            <a:lvl4pPr lvl="3" rtl="0">
              <a:spcBef>
                <a:spcPts val="1000"/>
              </a:spcBef>
              <a:spcAft>
                <a:spcPts val="0"/>
              </a:spcAft>
              <a:buClr>
                <a:srgbClr val="212121"/>
              </a:buClr>
              <a:buSzPts val="1400"/>
              <a:buNone/>
              <a:defRPr>
                <a:solidFill>
                  <a:srgbClr val="212121"/>
                </a:solidFill>
              </a:defRPr>
            </a:lvl4pPr>
            <a:lvl5pPr lvl="4" rtl="0">
              <a:spcBef>
                <a:spcPts val="1000"/>
              </a:spcBef>
              <a:spcAft>
                <a:spcPts val="0"/>
              </a:spcAft>
              <a:buClr>
                <a:srgbClr val="212121"/>
              </a:buClr>
              <a:buSzPts val="1400"/>
              <a:buNone/>
              <a:defRPr>
                <a:solidFill>
                  <a:srgbClr val="212121"/>
                </a:solidFill>
              </a:defRPr>
            </a:lvl5pPr>
            <a:lvl6pPr lvl="5" rtl="0">
              <a:spcBef>
                <a:spcPts val="1000"/>
              </a:spcBef>
              <a:spcAft>
                <a:spcPts val="0"/>
              </a:spcAft>
              <a:buClr>
                <a:srgbClr val="212121"/>
              </a:buClr>
              <a:buSzPts val="1400"/>
              <a:buNone/>
              <a:defRPr>
                <a:solidFill>
                  <a:srgbClr val="212121"/>
                </a:solidFill>
              </a:defRPr>
            </a:lvl6pPr>
            <a:lvl7pPr lvl="6" rtl="0">
              <a:spcBef>
                <a:spcPts val="1000"/>
              </a:spcBef>
              <a:spcAft>
                <a:spcPts val="0"/>
              </a:spcAft>
              <a:buClr>
                <a:srgbClr val="212121"/>
              </a:buClr>
              <a:buSzPts val="1400"/>
              <a:buNone/>
              <a:defRPr>
                <a:solidFill>
                  <a:srgbClr val="212121"/>
                </a:solidFill>
              </a:defRPr>
            </a:lvl7pPr>
            <a:lvl8pPr lvl="7" rtl="0">
              <a:spcBef>
                <a:spcPts val="1000"/>
              </a:spcBef>
              <a:spcAft>
                <a:spcPts val="0"/>
              </a:spcAft>
              <a:buClr>
                <a:srgbClr val="212121"/>
              </a:buClr>
              <a:buSzPts val="1400"/>
              <a:buNone/>
              <a:defRPr>
                <a:solidFill>
                  <a:srgbClr val="212121"/>
                </a:solidFill>
              </a:defRPr>
            </a:lvl8pPr>
            <a:lvl9pPr lvl="8" rtl="0">
              <a:spcBef>
                <a:spcPts val="1000"/>
              </a:spcBef>
              <a:spcAft>
                <a:spcPts val="1000"/>
              </a:spcAft>
              <a:buClr>
                <a:srgbClr val="212121"/>
              </a:buClr>
              <a:buSzPts val="1400"/>
              <a:buNone/>
              <a:defRPr>
                <a:solidFill>
                  <a:srgbClr val="212121"/>
                </a:solidFill>
              </a:defRPr>
            </a:lvl9pPr>
          </a:lstStyle>
          <a:p/>
        </p:txBody>
      </p:sp>
      <p:pic>
        <p:nvPicPr>
          <p:cNvPr id="179" name="Google Shape;179;p29"/>
          <p:cNvPicPr preferRelativeResize="0"/>
          <p:nvPr/>
        </p:nvPicPr>
        <p:blipFill>
          <a:blip r:embed="rId2">
            <a:alphaModFix/>
          </a:blip>
          <a:stretch>
            <a:fillRect/>
          </a:stretch>
        </p:blipFill>
        <p:spPr>
          <a:xfrm>
            <a:off x="0" y="4650900"/>
            <a:ext cx="9144003" cy="4926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Stat - Blue 2">
  <p:cSld name="BIG_NUMBER_2_1_2">
    <p:spTree>
      <p:nvGrpSpPr>
        <p:cNvPr id="180" name="Shape 180"/>
        <p:cNvGrpSpPr/>
        <p:nvPr/>
      </p:nvGrpSpPr>
      <p:grpSpPr>
        <a:xfrm>
          <a:off x="0" y="0"/>
          <a:ext cx="0" cy="0"/>
          <a:chOff x="0" y="0"/>
          <a:chExt cx="0" cy="0"/>
        </a:xfrm>
      </p:grpSpPr>
      <p:sp>
        <p:nvSpPr>
          <p:cNvPr id="181" name="Google Shape;181;p30"/>
          <p:cNvSpPr txBox="1"/>
          <p:nvPr>
            <p:ph hasCustomPrompt="1" type="title"/>
          </p:nvPr>
        </p:nvSpPr>
        <p:spPr>
          <a:xfrm>
            <a:off x="1374000" y="1026750"/>
            <a:ext cx="63960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accent3"/>
              </a:buClr>
              <a:buSzPts val="12000"/>
              <a:buNone/>
              <a:defRPr b="1" sz="12000">
                <a:solidFill>
                  <a:schemeClr val="accent3"/>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82" name="Google Shape;182;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183" name="Google Shape;183;p30"/>
          <p:cNvCxnSpPr/>
          <p:nvPr/>
        </p:nvCxnSpPr>
        <p:spPr>
          <a:xfrm>
            <a:off x="1374000" y="2808000"/>
            <a:ext cx="6396000" cy="0"/>
          </a:xfrm>
          <a:prstGeom prst="straightConnector1">
            <a:avLst/>
          </a:prstGeom>
          <a:noFill/>
          <a:ln cap="flat" cmpd="sng" w="9525">
            <a:solidFill>
              <a:schemeClr val="accent3"/>
            </a:solidFill>
            <a:prstDash val="solid"/>
            <a:round/>
            <a:headEnd len="med" w="med" type="none"/>
            <a:tailEnd len="med" w="med" type="none"/>
          </a:ln>
        </p:spPr>
      </p:cxnSp>
      <p:sp>
        <p:nvSpPr>
          <p:cNvPr id="184" name="Google Shape;184;p30"/>
          <p:cNvSpPr txBox="1"/>
          <p:nvPr>
            <p:ph idx="1" type="subTitle"/>
          </p:nvPr>
        </p:nvSpPr>
        <p:spPr>
          <a:xfrm>
            <a:off x="1374000" y="3060750"/>
            <a:ext cx="6396000" cy="10560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rgbClr val="212121"/>
              </a:buClr>
              <a:buSzPts val="1800"/>
              <a:buNone/>
              <a:defRPr>
                <a:solidFill>
                  <a:srgbClr val="212121"/>
                </a:solidFill>
              </a:defRPr>
            </a:lvl1pPr>
            <a:lvl2pPr lvl="1" rtl="0">
              <a:spcBef>
                <a:spcPts val="1000"/>
              </a:spcBef>
              <a:spcAft>
                <a:spcPts val="0"/>
              </a:spcAft>
              <a:buClr>
                <a:srgbClr val="212121"/>
              </a:buClr>
              <a:buSzPts val="1400"/>
              <a:buNone/>
              <a:defRPr>
                <a:solidFill>
                  <a:srgbClr val="212121"/>
                </a:solidFill>
              </a:defRPr>
            </a:lvl2pPr>
            <a:lvl3pPr lvl="2" rtl="0">
              <a:spcBef>
                <a:spcPts val="1000"/>
              </a:spcBef>
              <a:spcAft>
                <a:spcPts val="0"/>
              </a:spcAft>
              <a:buClr>
                <a:srgbClr val="212121"/>
              </a:buClr>
              <a:buSzPts val="1400"/>
              <a:buNone/>
              <a:defRPr>
                <a:solidFill>
                  <a:srgbClr val="212121"/>
                </a:solidFill>
              </a:defRPr>
            </a:lvl3pPr>
            <a:lvl4pPr lvl="3" rtl="0">
              <a:spcBef>
                <a:spcPts val="1000"/>
              </a:spcBef>
              <a:spcAft>
                <a:spcPts val="0"/>
              </a:spcAft>
              <a:buClr>
                <a:srgbClr val="212121"/>
              </a:buClr>
              <a:buSzPts val="1400"/>
              <a:buNone/>
              <a:defRPr>
                <a:solidFill>
                  <a:srgbClr val="212121"/>
                </a:solidFill>
              </a:defRPr>
            </a:lvl4pPr>
            <a:lvl5pPr lvl="4" rtl="0">
              <a:spcBef>
                <a:spcPts val="1000"/>
              </a:spcBef>
              <a:spcAft>
                <a:spcPts val="0"/>
              </a:spcAft>
              <a:buClr>
                <a:srgbClr val="212121"/>
              </a:buClr>
              <a:buSzPts val="1400"/>
              <a:buNone/>
              <a:defRPr>
                <a:solidFill>
                  <a:srgbClr val="212121"/>
                </a:solidFill>
              </a:defRPr>
            </a:lvl5pPr>
            <a:lvl6pPr lvl="5" rtl="0">
              <a:spcBef>
                <a:spcPts val="1000"/>
              </a:spcBef>
              <a:spcAft>
                <a:spcPts val="0"/>
              </a:spcAft>
              <a:buClr>
                <a:srgbClr val="212121"/>
              </a:buClr>
              <a:buSzPts val="1400"/>
              <a:buNone/>
              <a:defRPr>
                <a:solidFill>
                  <a:srgbClr val="212121"/>
                </a:solidFill>
              </a:defRPr>
            </a:lvl6pPr>
            <a:lvl7pPr lvl="6" rtl="0">
              <a:spcBef>
                <a:spcPts val="1000"/>
              </a:spcBef>
              <a:spcAft>
                <a:spcPts val="0"/>
              </a:spcAft>
              <a:buClr>
                <a:srgbClr val="212121"/>
              </a:buClr>
              <a:buSzPts val="1400"/>
              <a:buNone/>
              <a:defRPr>
                <a:solidFill>
                  <a:srgbClr val="212121"/>
                </a:solidFill>
              </a:defRPr>
            </a:lvl7pPr>
            <a:lvl8pPr lvl="7" rtl="0">
              <a:spcBef>
                <a:spcPts val="1000"/>
              </a:spcBef>
              <a:spcAft>
                <a:spcPts val="0"/>
              </a:spcAft>
              <a:buClr>
                <a:srgbClr val="212121"/>
              </a:buClr>
              <a:buSzPts val="1400"/>
              <a:buNone/>
              <a:defRPr>
                <a:solidFill>
                  <a:srgbClr val="212121"/>
                </a:solidFill>
              </a:defRPr>
            </a:lvl8pPr>
            <a:lvl9pPr lvl="8" rtl="0">
              <a:spcBef>
                <a:spcPts val="1000"/>
              </a:spcBef>
              <a:spcAft>
                <a:spcPts val="1000"/>
              </a:spcAft>
              <a:buClr>
                <a:srgbClr val="212121"/>
              </a:buClr>
              <a:buSzPts val="1400"/>
              <a:buNone/>
              <a:defRPr>
                <a:solidFill>
                  <a:srgbClr val="212121"/>
                </a:solidFill>
              </a:defRPr>
            </a:lvl9pPr>
          </a:lstStyle>
          <a:p/>
        </p:txBody>
      </p:sp>
      <p:pic>
        <p:nvPicPr>
          <p:cNvPr id="185" name="Google Shape;185;p30"/>
          <p:cNvPicPr preferRelativeResize="0"/>
          <p:nvPr/>
        </p:nvPicPr>
        <p:blipFill>
          <a:blip r:embed="rId2">
            <a:alphaModFix/>
          </a:blip>
          <a:stretch>
            <a:fillRect/>
          </a:stretch>
        </p:blipFill>
        <p:spPr>
          <a:xfrm>
            <a:off x="0" y="4650900"/>
            <a:ext cx="9144003" cy="4926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reen" type="secHead">
  <p:cSld name="SECTION_HEADER">
    <p:spTree>
      <p:nvGrpSpPr>
        <p:cNvPr id="17" name="Shape 17"/>
        <p:cNvGrpSpPr/>
        <p:nvPr/>
      </p:nvGrpSpPr>
      <p:grpSpPr>
        <a:xfrm>
          <a:off x="0" y="0"/>
          <a:ext cx="0" cy="0"/>
          <a:chOff x="0" y="0"/>
          <a:chExt cx="0" cy="0"/>
        </a:xfrm>
      </p:grpSpPr>
      <p:sp>
        <p:nvSpPr>
          <p:cNvPr id="18" name="Google Shape;18;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9" name="Google Shape;19;p4"/>
          <p:cNvPicPr preferRelativeResize="0"/>
          <p:nvPr/>
        </p:nvPicPr>
        <p:blipFill>
          <a:blip r:embed="rId2">
            <a:alphaModFix/>
          </a:blip>
          <a:stretch>
            <a:fillRect/>
          </a:stretch>
        </p:blipFill>
        <p:spPr>
          <a:xfrm>
            <a:off x="7702001" y="4506425"/>
            <a:ext cx="1313649" cy="492600"/>
          </a:xfrm>
          <a:prstGeom prst="rect">
            <a:avLst/>
          </a:prstGeom>
          <a:noFill/>
          <a:ln>
            <a:noFill/>
          </a:ln>
        </p:spPr>
      </p:pic>
      <p:sp>
        <p:nvSpPr>
          <p:cNvPr id="20" name="Google Shape;20;p4"/>
          <p:cNvSpPr txBox="1"/>
          <p:nvPr>
            <p:ph type="title"/>
          </p:nvPr>
        </p:nvSpPr>
        <p:spPr>
          <a:xfrm>
            <a:off x="456000" y="2455650"/>
            <a:ext cx="8220000" cy="841800"/>
          </a:xfrm>
          <a:prstGeom prst="rect">
            <a:avLst/>
          </a:prstGeom>
          <a:solidFill>
            <a:schemeClr val="lt1"/>
          </a:solidFill>
        </p:spPr>
        <p:txBody>
          <a:bodyPr anchorCtr="0" anchor="ctr" bIns="91425" lIns="91425" spcFirstLastPara="1" rIns="91425" wrap="square" tIns="91425">
            <a:noAutofit/>
          </a:bodyPr>
          <a:lstStyle>
            <a:lvl1pPr lvl="0" rtl="0" algn="ctr">
              <a:spcBef>
                <a:spcPts val="500"/>
              </a:spcBef>
              <a:spcAft>
                <a:spcPts val="0"/>
              </a:spcAft>
              <a:buClr>
                <a:srgbClr val="212121"/>
              </a:buClr>
              <a:buSzPts val="3500"/>
              <a:buNone/>
              <a:defRPr b="1" sz="3500">
                <a:solidFill>
                  <a:srgbClr val="212121"/>
                </a:solidFill>
              </a:defRPr>
            </a:lvl1pPr>
            <a:lvl2pPr lvl="1" rtl="0" algn="ctr">
              <a:spcBef>
                <a:spcPts val="100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1" name="Google Shape;21;p4"/>
          <p:cNvSpPr txBox="1"/>
          <p:nvPr>
            <p:ph idx="1" type="subTitle"/>
          </p:nvPr>
        </p:nvSpPr>
        <p:spPr>
          <a:xfrm>
            <a:off x="462000" y="3188375"/>
            <a:ext cx="8220000" cy="4926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a:lvl1pPr>
            <a:lvl2pPr lvl="1" rtl="0" algn="ctr">
              <a:spcBef>
                <a:spcPts val="1000"/>
              </a:spcBef>
              <a:spcAft>
                <a:spcPts val="0"/>
              </a:spcAft>
              <a:buSzPts val="1400"/>
              <a:buNone/>
              <a:defRPr/>
            </a:lvl2pPr>
            <a:lvl3pPr lvl="2" rtl="0" algn="ctr">
              <a:spcBef>
                <a:spcPts val="1000"/>
              </a:spcBef>
              <a:spcAft>
                <a:spcPts val="0"/>
              </a:spcAft>
              <a:buSzPts val="1400"/>
              <a:buNone/>
              <a:defRPr/>
            </a:lvl3pPr>
            <a:lvl4pPr lvl="3" rtl="0" algn="ctr">
              <a:spcBef>
                <a:spcPts val="1000"/>
              </a:spcBef>
              <a:spcAft>
                <a:spcPts val="0"/>
              </a:spcAft>
              <a:buSzPts val="1400"/>
              <a:buNone/>
              <a:defRPr/>
            </a:lvl4pPr>
            <a:lvl5pPr lvl="4" rtl="0" algn="ctr">
              <a:spcBef>
                <a:spcPts val="1000"/>
              </a:spcBef>
              <a:spcAft>
                <a:spcPts val="0"/>
              </a:spcAft>
              <a:buSzPts val="1400"/>
              <a:buNone/>
              <a:defRPr/>
            </a:lvl5pPr>
            <a:lvl6pPr lvl="5" rtl="0" algn="ctr">
              <a:spcBef>
                <a:spcPts val="1000"/>
              </a:spcBef>
              <a:spcAft>
                <a:spcPts val="0"/>
              </a:spcAft>
              <a:buSzPts val="1400"/>
              <a:buNone/>
              <a:defRPr/>
            </a:lvl6pPr>
            <a:lvl7pPr lvl="6" rtl="0" algn="ctr">
              <a:spcBef>
                <a:spcPts val="1000"/>
              </a:spcBef>
              <a:spcAft>
                <a:spcPts val="0"/>
              </a:spcAft>
              <a:buSzPts val="1400"/>
              <a:buNone/>
              <a:defRPr/>
            </a:lvl7pPr>
            <a:lvl8pPr lvl="7" rtl="0" algn="ctr">
              <a:spcBef>
                <a:spcPts val="1000"/>
              </a:spcBef>
              <a:spcAft>
                <a:spcPts val="0"/>
              </a:spcAft>
              <a:buSzPts val="1400"/>
              <a:buNone/>
              <a:defRPr/>
            </a:lvl8pPr>
            <a:lvl9pPr lvl="8" rtl="0" algn="ctr">
              <a:spcBef>
                <a:spcPts val="1000"/>
              </a:spcBef>
              <a:spcAft>
                <a:spcPts val="1000"/>
              </a:spcAft>
              <a:buSzPts val="1400"/>
              <a:buNone/>
              <a:defRPr/>
            </a:lvl9pPr>
          </a:lstStyle>
          <a:p/>
        </p:txBody>
      </p:sp>
      <p:pic>
        <p:nvPicPr>
          <p:cNvPr id="22" name="Google Shape;22;p4"/>
          <p:cNvPicPr preferRelativeResize="0"/>
          <p:nvPr/>
        </p:nvPicPr>
        <p:blipFill rotWithShape="1">
          <a:blip r:embed="rId3">
            <a:alphaModFix/>
          </a:blip>
          <a:srcRect b="0" l="11261" r="11554" t="0"/>
          <a:stretch/>
        </p:blipFill>
        <p:spPr>
          <a:xfrm>
            <a:off x="0" y="0"/>
            <a:ext cx="9144003" cy="25395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Stat - Blue">
  <p:cSld name="BIG_NUMBER_1_1_2">
    <p:spTree>
      <p:nvGrpSpPr>
        <p:cNvPr id="186" name="Shape 186"/>
        <p:cNvGrpSpPr/>
        <p:nvPr/>
      </p:nvGrpSpPr>
      <p:grpSpPr>
        <a:xfrm>
          <a:off x="0" y="0"/>
          <a:ext cx="0" cy="0"/>
          <a:chOff x="0" y="0"/>
          <a:chExt cx="0" cy="0"/>
        </a:xfrm>
      </p:grpSpPr>
      <p:sp>
        <p:nvSpPr>
          <p:cNvPr id="187" name="Google Shape;187;p31"/>
          <p:cNvSpPr txBox="1"/>
          <p:nvPr>
            <p:ph hasCustomPrompt="1" type="title"/>
          </p:nvPr>
        </p:nvSpPr>
        <p:spPr>
          <a:xfrm>
            <a:off x="981850" y="1518750"/>
            <a:ext cx="3233400" cy="15312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accent2"/>
              </a:buClr>
              <a:buSzPts val="10700"/>
              <a:buNone/>
              <a:defRPr b="1" sz="10700">
                <a:solidFill>
                  <a:schemeClr val="accent2"/>
                </a:solidFill>
              </a:defRPr>
            </a:lvl1pPr>
            <a:lvl2pPr lvl="1" rtl="0" algn="ctr">
              <a:spcBef>
                <a:spcPts val="0"/>
              </a:spcBef>
              <a:spcAft>
                <a:spcPts val="0"/>
              </a:spcAft>
              <a:buClr>
                <a:schemeClr val="accent2"/>
              </a:buClr>
              <a:buSzPts val="10700"/>
              <a:buNone/>
              <a:defRPr sz="10700">
                <a:solidFill>
                  <a:schemeClr val="accent2"/>
                </a:solidFill>
              </a:defRPr>
            </a:lvl2pPr>
            <a:lvl3pPr lvl="2" rtl="0" algn="ctr">
              <a:spcBef>
                <a:spcPts val="0"/>
              </a:spcBef>
              <a:spcAft>
                <a:spcPts val="0"/>
              </a:spcAft>
              <a:buClr>
                <a:schemeClr val="accent2"/>
              </a:buClr>
              <a:buSzPts val="10700"/>
              <a:buNone/>
              <a:defRPr sz="10700">
                <a:solidFill>
                  <a:schemeClr val="accent2"/>
                </a:solidFill>
              </a:defRPr>
            </a:lvl3pPr>
            <a:lvl4pPr lvl="3" rtl="0" algn="ctr">
              <a:spcBef>
                <a:spcPts val="0"/>
              </a:spcBef>
              <a:spcAft>
                <a:spcPts val="0"/>
              </a:spcAft>
              <a:buClr>
                <a:schemeClr val="accent2"/>
              </a:buClr>
              <a:buSzPts val="10700"/>
              <a:buNone/>
              <a:defRPr sz="10700">
                <a:solidFill>
                  <a:schemeClr val="accent2"/>
                </a:solidFill>
              </a:defRPr>
            </a:lvl4pPr>
            <a:lvl5pPr lvl="4" rtl="0" algn="ctr">
              <a:spcBef>
                <a:spcPts val="0"/>
              </a:spcBef>
              <a:spcAft>
                <a:spcPts val="0"/>
              </a:spcAft>
              <a:buClr>
                <a:schemeClr val="accent2"/>
              </a:buClr>
              <a:buSzPts val="10700"/>
              <a:buNone/>
              <a:defRPr sz="10700">
                <a:solidFill>
                  <a:schemeClr val="accent2"/>
                </a:solidFill>
              </a:defRPr>
            </a:lvl5pPr>
            <a:lvl6pPr lvl="5" rtl="0" algn="ctr">
              <a:spcBef>
                <a:spcPts val="0"/>
              </a:spcBef>
              <a:spcAft>
                <a:spcPts val="0"/>
              </a:spcAft>
              <a:buClr>
                <a:schemeClr val="accent2"/>
              </a:buClr>
              <a:buSzPts val="10700"/>
              <a:buNone/>
              <a:defRPr sz="10700">
                <a:solidFill>
                  <a:schemeClr val="accent2"/>
                </a:solidFill>
              </a:defRPr>
            </a:lvl6pPr>
            <a:lvl7pPr lvl="6" rtl="0" algn="ctr">
              <a:spcBef>
                <a:spcPts val="0"/>
              </a:spcBef>
              <a:spcAft>
                <a:spcPts val="0"/>
              </a:spcAft>
              <a:buClr>
                <a:schemeClr val="accent2"/>
              </a:buClr>
              <a:buSzPts val="10700"/>
              <a:buNone/>
              <a:defRPr sz="10700">
                <a:solidFill>
                  <a:schemeClr val="accent2"/>
                </a:solidFill>
              </a:defRPr>
            </a:lvl7pPr>
            <a:lvl8pPr lvl="7" rtl="0" algn="ctr">
              <a:spcBef>
                <a:spcPts val="0"/>
              </a:spcBef>
              <a:spcAft>
                <a:spcPts val="0"/>
              </a:spcAft>
              <a:buClr>
                <a:schemeClr val="accent2"/>
              </a:buClr>
              <a:buSzPts val="10700"/>
              <a:buNone/>
              <a:defRPr sz="10700">
                <a:solidFill>
                  <a:schemeClr val="accent2"/>
                </a:solidFill>
              </a:defRPr>
            </a:lvl8pPr>
            <a:lvl9pPr lvl="8" rtl="0" algn="ctr">
              <a:spcBef>
                <a:spcPts val="0"/>
              </a:spcBef>
              <a:spcAft>
                <a:spcPts val="0"/>
              </a:spcAft>
              <a:buClr>
                <a:schemeClr val="accent2"/>
              </a:buClr>
              <a:buSzPts val="10700"/>
              <a:buNone/>
              <a:defRPr sz="10700">
                <a:solidFill>
                  <a:schemeClr val="accent2"/>
                </a:solidFill>
              </a:defRPr>
            </a:lvl9pPr>
          </a:lstStyle>
          <a:p>
            <a:r>
              <a:t>xx%</a:t>
            </a:r>
          </a:p>
        </p:txBody>
      </p:sp>
      <p:sp>
        <p:nvSpPr>
          <p:cNvPr id="188" name="Google Shape;188;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189" name="Google Shape;189;p31"/>
          <p:cNvCxnSpPr/>
          <p:nvPr/>
        </p:nvCxnSpPr>
        <p:spPr>
          <a:xfrm>
            <a:off x="981850" y="2907941"/>
            <a:ext cx="3233400" cy="0"/>
          </a:xfrm>
          <a:prstGeom prst="straightConnector1">
            <a:avLst/>
          </a:prstGeom>
          <a:noFill/>
          <a:ln cap="flat" cmpd="sng" w="9525">
            <a:solidFill>
              <a:schemeClr val="accent2"/>
            </a:solidFill>
            <a:prstDash val="solid"/>
            <a:round/>
            <a:headEnd len="med" w="med" type="none"/>
            <a:tailEnd len="med" w="med" type="none"/>
          </a:ln>
        </p:spPr>
      </p:cxnSp>
      <p:sp>
        <p:nvSpPr>
          <p:cNvPr id="190" name="Google Shape;190;p31"/>
          <p:cNvSpPr txBox="1"/>
          <p:nvPr>
            <p:ph idx="1" type="subTitle"/>
          </p:nvPr>
        </p:nvSpPr>
        <p:spPr>
          <a:xfrm>
            <a:off x="981850" y="3105059"/>
            <a:ext cx="3233400" cy="8235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rgbClr val="212121"/>
              </a:buClr>
              <a:buSzPts val="1800"/>
              <a:buNone/>
              <a:defRPr>
                <a:solidFill>
                  <a:srgbClr val="212121"/>
                </a:solidFill>
              </a:defRPr>
            </a:lvl1pPr>
            <a:lvl2pPr lvl="1" rtl="0">
              <a:spcBef>
                <a:spcPts val="1000"/>
              </a:spcBef>
              <a:spcAft>
                <a:spcPts val="0"/>
              </a:spcAft>
              <a:buClr>
                <a:srgbClr val="212121"/>
              </a:buClr>
              <a:buSzPts val="1400"/>
              <a:buNone/>
              <a:defRPr>
                <a:solidFill>
                  <a:srgbClr val="212121"/>
                </a:solidFill>
              </a:defRPr>
            </a:lvl2pPr>
            <a:lvl3pPr lvl="2" rtl="0">
              <a:spcBef>
                <a:spcPts val="1000"/>
              </a:spcBef>
              <a:spcAft>
                <a:spcPts val="0"/>
              </a:spcAft>
              <a:buClr>
                <a:srgbClr val="212121"/>
              </a:buClr>
              <a:buSzPts val="1400"/>
              <a:buNone/>
              <a:defRPr>
                <a:solidFill>
                  <a:srgbClr val="212121"/>
                </a:solidFill>
              </a:defRPr>
            </a:lvl3pPr>
            <a:lvl4pPr lvl="3" rtl="0">
              <a:spcBef>
                <a:spcPts val="1000"/>
              </a:spcBef>
              <a:spcAft>
                <a:spcPts val="0"/>
              </a:spcAft>
              <a:buClr>
                <a:srgbClr val="212121"/>
              </a:buClr>
              <a:buSzPts val="1400"/>
              <a:buNone/>
              <a:defRPr>
                <a:solidFill>
                  <a:srgbClr val="212121"/>
                </a:solidFill>
              </a:defRPr>
            </a:lvl4pPr>
            <a:lvl5pPr lvl="4" rtl="0">
              <a:spcBef>
                <a:spcPts val="1000"/>
              </a:spcBef>
              <a:spcAft>
                <a:spcPts val="0"/>
              </a:spcAft>
              <a:buClr>
                <a:srgbClr val="212121"/>
              </a:buClr>
              <a:buSzPts val="1400"/>
              <a:buNone/>
              <a:defRPr>
                <a:solidFill>
                  <a:srgbClr val="212121"/>
                </a:solidFill>
              </a:defRPr>
            </a:lvl5pPr>
            <a:lvl6pPr lvl="5" rtl="0">
              <a:spcBef>
                <a:spcPts val="1000"/>
              </a:spcBef>
              <a:spcAft>
                <a:spcPts val="0"/>
              </a:spcAft>
              <a:buClr>
                <a:srgbClr val="212121"/>
              </a:buClr>
              <a:buSzPts val="1400"/>
              <a:buNone/>
              <a:defRPr>
                <a:solidFill>
                  <a:srgbClr val="212121"/>
                </a:solidFill>
              </a:defRPr>
            </a:lvl6pPr>
            <a:lvl7pPr lvl="6" rtl="0">
              <a:spcBef>
                <a:spcPts val="1000"/>
              </a:spcBef>
              <a:spcAft>
                <a:spcPts val="0"/>
              </a:spcAft>
              <a:buClr>
                <a:srgbClr val="212121"/>
              </a:buClr>
              <a:buSzPts val="1400"/>
              <a:buNone/>
              <a:defRPr>
                <a:solidFill>
                  <a:srgbClr val="212121"/>
                </a:solidFill>
              </a:defRPr>
            </a:lvl7pPr>
            <a:lvl8pPr lvl="7" rtl="0">
              <a:spcBef>
                <a:spcPts val="1000"/>
              </a:spcBef>
              <a:spcAft>
                <a:spcPts val="0"/>
              </a:spcAft>
              <a:buClr>
                <a:srgbClr val="212121"/>
              </a:buClr>
              <a:buSzPts val="1400"/>
              <a:buNone/>
              <a:defRPr>
                <a:solidFill>
                  <a:srgbClr val="212121"/>
                </a:solidFill>
              </a:defRPr>
            </a:lvl8pPr>
            <a:lvl9pPr lvl="8" rtl="0">
              <a:spcBef>
                <a:spcPts val="1000"/>
              </a:spcBef>
              <a:spcAft>
                <a:spcPts val="1000"/>
              </a:spcAft>
              <a:buClr>
                <a:srgbClr val="212121"/>
              </a:buClr>
              <a:buSzPts val="1400"/>
              <a:buNone/>
              <a:defRPr>
                <a:solidFill>
                  <a:srgbClr val="212121"/>
                </a:solidFill>
              </a:defRPr>
            </a:lvl9pPr>
          </a:lstStyle>
          <a:p/>
        </p:txBody>
      </p:sp>
      <p:sp>
        <p:nvSpPr>
          <p:cNvPr id="191" name="Google Shape;191;p31"/>
          <p:cNvSpPr txBox="1"/>
          <p:nvPr>
            <p:ph hasCustomPrompt="1" idx="2" type="title"/>
          </p:nvPr>
        </p:nvSpPr>
        <p:spPr>
          <a:xfrm>
            <a:off x="4776584" y="1518745"/>
            <a:ext cx="3233400" cy="15312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accent2"/>
              </a:buClr>
              <a:buSzPts val="10700"/>
              <a:buNone/>
              <a:defRPr b="1" sz="10700">
                <a:solidFill>
                  <a:schemeClr val="accent2"/>
                </a:solidFill>
              </a:defRPr>
            </a:lvl1pPr>
            <a:lvl2pPr lvl="1" rtl="0" algn="ctr">
              <a:spcBef>
                <a:spcPts val="0"/>
              </a:spcBef>
              <a:spcAft>
                <a:spcPts val="0"/>
              </a:spcAft>
              <a:buClr>
                <a:schemeClr val="accent2"/>
              </a:buClr>
              <a:buSzPts val="10700"/>
              <a:buNone/>
              <a:defRPr sz="10700">
                <a:solidFill>
                  <a:schemeClr val="accent2"/>
                </a:solidFill>
              </a:defRPr>
            </a:lvl2pPr>
            <a:lvl3pPr lvl="2" rtl="0" algn="ctr">
              <a:spcBef>
                <a:spcPts val="0"/>
              </a:spcBef>
              <a:spcAft>
                <a:spcPts val="0"/>
              </a:spcAft>
              <a:buClr>
                <a:schemeClr val="accent2"/>
              </a:buClr>
              <a:buSzPts val="10700"/>
              <a:buNone/>
              <a:defRPr sz="10700">
                <a:solidFill>
                  <a:schemeClr val="accent2"/>
                </a:solidFill>
              </a:defRPr>
            </a:lvl3pPr>
            <a:lvl4pPr lvl="3" rtl="0" algn="ctr">
              <a:spcBef>
                <a:spcPts val="0"/>
              </a:spcBef>
              <a:spcAft>
                <a:spcPts val="0"/>
              </a:spcAft>
              <a:buClr>
                <a:schemeClr val="accent2"/>
              </a:buClr>
              <a:buSzPts val="10700"/>
              <a:buNone/>
              <a:defRPr sz="10700">
                <a:solidFill>
                  <a:schemeClr val="accent2"/>
                </a:solidFill>
              </a:defRPr>
            </a:lvl4pPr>
            <a:lvl5pPr lvl="4" rtl="0" algn="ctr">
              <a:spcBef>
                <a:spcPts val="0"/>
              </a:spcBef>
              <a:spcAft>
                <a:spcPts val="0"/>
              </a:spcAft>
              <a:buClr>
                <a:schemeClr val="accent2"/>
              </a:buClr>
              <a:buSzPts val="10700"/>
              <a:buNone/>
              <a:defRPr sz="10700">
                <a:solidFill>
                  <a:schemeClr val="accent2"/>
                </a:solidFill>
              </a:defRPr>
            </a:lvl5pPr>
            <a:lvl6pPr lvl="5" rtl="0" algn="ctr">
              <a:spcBef>
                <a:spcPts val="0"/>
              </a:spcBef>
              <a:spcAft>
                <a:spcPts val="0"/>
              </a:spcAft>
              <a:buClr>
                <a:schemeClr val="accent2"/>
              </a:buClr>
              <a:buSzPts val="10700"/>
              <a:buNone/>
              <a:defRPr sz="10700">
                <a:solidFill>
                  <a:schemeClr val="accent2"/>
                </a:solidFill>
              </a:defRPr>
            </a:lvl6pPr>
            <a:lvl7pPr lvl="6" rtl="0" algn="ctr">
              <a:spcBef>
                <a:spcPts val="0"/>
              </a:spcBef>
              <a:spcAft>
                <a:spcPts val="0"/>
              </a:spcAft>
              <a:buClr>
                <a:schemeClr val="accent2"/>
              </a:buClr>
              <a:buSzPts val="10700"/>
              <a:buNone/>
              <a:defRPr sz="10700">
                <a:solidFill>
                  <a:schemeClr val="accent2"/>
                </a:solidFill>
              </a:defRPr>
            </a:lvl7pPr>
            <a:lvl8pPr lvl="7" rtl="0" algn="ctr">
              <a:spcBef>
                <a:spcPts val="0"/>
              </a:spcBef>
              <a:spcAft>
                <a:spcPts val="0"/>
              </a:spcAft>
              <a:buClr>
                <a:schemeClr val="accent2"/>
              </a:buClr>
              <a:buSzPts val="10700"/>
              <a:buNone/>
              <a:defRPr sz="10700">
                <a:solidFill>
                  <a:schemeClr val="accent2"/>
                </a:solidFill>
              </a:defRPr>
            </a:lvl8pPr>
            <a:lvl9pPr lvl="8" rtl="0" algn="ctr">
              <a:spcBef>
                <a:spcPts val="0"/>
              </a:spcBef>
              <a:spcAft>
                <a:spcPts val="0"/>
              </a:spcAft>
              <a:buClr>
                <a:schemeClr val="accent2"/>
              </a:buClr>
              <a:buSzPts val="10700"/>
              <a:buNone/>
              <a:defRPr sz="10700">
                <a:solidFill>
                  <a:schemeClr val="accent2"/>
                </a:solidFill>
              </a:defRPr>
            </a:lvl9pPr>
          </a:lstStyle>
          <a:p>
            <a:r>
              <a:t>xx%</a:t>
            </a:r>
          </a:p>
        </p:txBody>
      </p:sp>
      <p:cxnSp>
        <p:nvCxnSpPr>
          <p:cNvPr id="192" name="Google Shape;192;p31"/>
          <p:cNvCxnSpPr/>
          <p:nvPr/>
        </p:nvCxnSpPr>
        <p:spPr>
          <a:xfrm>
            <a:off x="4776584" y="2907936"/>
            <a:ext cx="3233400" cy="0"/>
          </a:xfrm>
          <a:prstGeom prst="straightConnector1">
            <a:avLst/>
          </a:prstGeom>
          <a:noFill/>
          <a:ln cap="flat" cmpd="sng" w="9525">
            <a:solidFill>
              <a:schemeClr val="accent2"/>
            </a:solidFill>
            <a:prstDash val="solid"/>
            <a:round/>
            <a:headEnd len="med" w="med" type="none"/>
            <a:tailEnd len="med" w="med" type="none"/>
          </a:ln>
        </p:spPr>
      </p:cxnSp>
      <p:sp>
        <p:nvSpPr>
          <p:cNvPr id="193" name="Google Shape;193;p31"/>
          <p:cNvSpPr txBox="1"/>
          <p:nvPr>
            <p:ph idx="3" type="subTitle"/>
          </p:nvPr>
        </p:nvSpPr>
        <p:spPr>
          <a:xfrm>
            <a:off x="4776584" y="3105054"/>
            <a:ext cx="3233400" cy="8235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rgbClr val="212121"/>
              </a:buClr>
              <a:buSzPts val="1800"/>
              <a:buNone/>
              <a:defRPr>
                <a:solidFill>
                  <a:srgbClr val="212121"/>
                </a:solidFill>
              </a:defRPr>
            </a:lvl1pPr>
            <a:lvl2pPr lvl="1" rtl="0">
              <a:spcBef>
                <a:spcPts val="1000"/>
              </a:spcBef>
              <a:spcAft>
                <a:spcPts val="0"/>
              </a:spcAft>
              <a:buClr>
                <a:srgbClr val="212121"/>
              </a:buClr>
              <a:buSzPts val="1400"/>
              <a:buNone/>
              <a:defRPr>
                <a:solidFill>
                  <a:srgbClr val="212121"/>
                </a:solidFill>
              </a:defRPr>
            </a:lvl2pPr>
            <a:lvl3pPr lvl="2" rtl="0">
              <a:spcBef>
                <a:spcPts val="1000"/>
              </a:spcBef>
              <a:spcAft>
                <a:spcPts val="0"/>
              </a:spcAft>
              <a:buClr>
                <a:srgbClr val="212121"/>
              </a:buClr>
              <a:buSzPts val="1400"/>
              <a:buNone/>
              <a:defRPr>
                <a:solidFill>
                  <a:srgbClr val="212121"/>
                </a:solidFill>
              </a:defRPr>
            </a:lvl3pPr>
            <a:lvl4pPr lvl="3" rtl="0">
              <a:spcBef>
                <a:spcPts val="1000"/>
              </a:spcBef>
              <a:spcAft>
                <a:spcPts val="0"/>
              </a:spcAft>
              <a:buClr>
                <a:srgbClr val="212121"/>
              </a:buClr>
              <a:buSzPts val="1400"/>
              <a:buNone/>
              <a:defRPr>
                <a:solidFill>
                  <a:srgbClr val="212121"/>
                </a:solidFill>
              </a:defRPr>
            </a:lvl4pPr>
            <a:lvl5pPr lvl="4" rtl="0">
              <a:spcBef>
                <a:spcPts val="1000"/>
              </a:spcBef>
              <a:spcAft>
                <a:spcPts val="0"/>
              </a:spcAft>
              <a:buClr>
                <a:srgbClr val="212121"/>
              </a:buClr>
              <a:buSzPts val="1400"/>
              <a:buNone/>
              <a:defRPr>
                <a:solidFill>
                  <a:srgbClr val="212121"/>
                </a:solidFill>
              </a:defRPr>
            </a:lvl5pPr>
            <a:lvl6pPr lvl="5" rtl="0">
              <a:spcBef>
                <a:spcPts val="1000"/>
              </a:spcBef>
              <a:spcAft>
                <a:spcPts val="0"/>
              </a:spcAft>
              <a:buClr>
                <a:srgbClr val="212121"/>
              </a:buClr>
              <a:buSzPts val="1400"/>
              <a:buNone/>
              <a:defRPr>
                <a:solidFill>
                  <a:srgbClr val="212121"/>
                </a:solidFill>
              </a:defRPr>
            </a:lvl6pPr>
            <a:lvl7pPr lvl="6" rtl="0">
              <a:spcBef>
                <a:spcPts val="1000"/>
              </a:spcBef>
              <a:spcAft>
                <a:spcPts val="0"/>
              </a:spcAft>
              <a:buClr>
                <a:srgbClr val="212121"/>
              </a:buClr>
              <a:buSzPts val="1400"/>
              <a:buNone/>
              <a:defRPr>
                <a:solidFill>
                  <a:srgbClr val="212121"/>
                </a:solidFill>
              </a:defRPr>
            </a:lvl7pPr>
            <a:lvl8pPr lvl="7" rtl="0">
              <a:spcBef>
                <a:spcPts val="1000"/>
              </a:spcBef>
              <a:spcAft>
                <a:spcPts val="0"/>
              </a:spcAft>
              <a:buClr>
                <a:srgbClr val="212121"/>
              </a:buClr>
              <a:buSzPts val="1400"/>
              <a:buNone/>
              <a:defRPr>
                <a:solidFill>
                  <a:srgbClr val="212121"/>
                </a:solidFill>
              </a:defRPr>
            </a:lvl8pPr>
            <a:lvl9pPr lvl="8" rtl="0">
              <a:spcBef>
                <a:spcPts val="1000"/>
              </a:spcBef>
              <a:spcAft>
                <a:spcPts val="1000"/>
              </a:spcAft>
              <a:buClr>
                <a:srgbClr val="212121"/>
              </a:buClr>
              <a:buSzPts val="1400"/>
              <a:buNone/>
              <a:defRPr>
                <a:solidFill>
                  <a:srgbClr val="212121"/>
                </a:solidFill>
              </a:defRPr>
            </a:lvl9pPr>
          </a:lstStyle>
          <a:p/>
        </p:txBody>
      </p:sp>
      <p:pic>
        <p:nvPicPr>
          <p:cNvPr id="194" name="Google Shape;194;p31"/>
          <p:cNvPicPr preferRelativeResize="0"/>
          <p:nvPr/>
        </p:nvPicPr>
        <p:blipFill>
          <a:blip r:embed="rId2">
            <a:alphaModFix/>
          </a:blip>
          <a:stretch>
            <a:fillRect/>
          </a:stretch>
        </p:blipFill>
        <p:spPr>
          <a:xfrm>
            <a:off x="0" y="4650900"/>
            <a:ext cx="9144003" cy="4926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Stat - Blue 2">
  <p:cSld name="BIG_NUMBER_1_1_2_2">
    <p:spTree>
      <p:nvGrpSpPr>
        <p:cNvPr id="195" name="Shape 195"/>
        <p:cNvGrpSpPr/>
        <p:nvPr/>
      </p:nvGrpSpPr>
      <p:grpSpPr>
        <a:xfrm>
          <a:off x="0" y="0"/>
          <a:ext cx="0" cy="0"/>
          <a:chOff x="0" y="0"/>
          <a:chExt cx="0" cy="0"/>
        </a:xfrm>
      </p:grpSpPr>
      <p:sp>
        <p:nvSpPr>
          <p:cNvPr id="196" name="Google Shape;196;p32"/>
          <p:cNvSpPr txBox="1"/>
          <p:nvPr>
            <p:ph hasCustomPrompt="1" type="title"/>
          </p:nvPr>
        </p:nvSpPr>
        <p:spPr>
          <a:xfrm>
            <a:off x="981850" y="1518750"/>
            <a:ext cx="3233400" cy="15312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accent3"/>
              </a:buClr>
              <a:buSzPts val="10700"/>
              <a:buNone/>
              <a:defRPr b="1" sz="10700">
                <a:solidFill>
                  <a:schemeClr val="accent3"/>
                </a:solidFill>
              </a:defRPr>
            </a:lvl1pPr>
            <a:lvl2pPr lvl="1" rtl="0" algn="ctr">
              <a:spcBef>
                <a:spcPts val="0"/>
              </a:spcBef>
              <a:spcAft>
                <a:spcPts val="0"/>
              </a:spcAft>
              <a:buClr>
                <a:schemeClr val="accent3"/>
              </a:buClr>
              <a:buSzPts val="10700"/>
              <a:buNone/>
              <a:defRPr sz="10700">
                <a:solidFill>
                  <a:schemeClr val="accent3"/>
                </a:solidFill>
              </a:defRPr>
            </a:lvl2pPr>
            <a:lvl3pPr lvl="2" rtl="0" algn="ctr">
              <a:spcBef>
                <a:spcPts val="0"/>
              </a:spcBef>
              <a:spcAft>
                <a:spcPts val="0"/>
              </a:spcAft>
              <a:buClr>
                <a:schemeClr val="accent3"/>
              </a:buClr>
              <a:buSzPts val="10700"/>
              <a:buNone/>
              <a:defRPr sz="10700">
                <a:solidFill>
                  <a:schemeClr val="accent3"/>
                </a:solidFill>
              </a:defRPr>
            </a:lvl3pPr>
            <a:lvl4pPr lvl="3" rtl="0" algn="ctr">
              <a:spcBef>
                <a:spcPts val="0"/>
              </a:spcBef>
              <a:spcAft>
                <a:spcPts val="0"/>
              </a:spcAft>
              <a:buClr>
                <a:schemeClr val="accent3"/>
              </a:buClr>
              <a:buSzPts val="10700"/>
              <a:buNone/>
              <a:defRPr sz="10700">
                <a:solidFill>
                  <a:schemeClr val="accent3"/>
                </a:solidFill>
              </a:defRPr>
            </a:lvl4pPr>
            <a:lvl5pPr lvl="4" rtl="0" algn="ctr">
              <a:spcBef>
                <a:spcPts val="0"/>
              </a:spcBef>
              <a:spcAft>
                <a:spcPts val="0"/>
              </a:spcAft>
              <a:buClr>
                <a:schemeClr val="accent3"/>
              </a:buClr>
              <a:buSzPts val="10700"/>
              <a:buNone/>
              <a:defRPr sz="10700">
                <a:solidFill>
                  <a:schemeClr val="accent3"/>
                </a:solidFill>
              </a:defRPr>
            </a:lvl5pPr>
            <a:lvl6pPr lvl="5" rtl="0" algn="ctr">
              <a:spcBef>
                <a:spcPts val="0"/>
              </a:spcBef>
              <a:spcAft>
                <a:spcPts val="0"/>
              </a:spcAft>
              <a:buClr>
                <a:schemeClr val="accent3"/>
              </a:buClr>
              <a:buSzPts val="10700"/>
              <a:buNone/>
              <a:defRPr sz="10700">
                <a:solidFill>
                  <a:schemeClr val="accent3"/>
                </a:solidFill>
              </a:defRPr>
            </a:lvl6pPr>
            <a:lvl7pPr lvl="6" rtl="0" algn="ctr">
              <a:spcBef>
                <a:spcPts val="0"/>
              </a:spcBef>
              <a:spcAft>
                <a:spcPts val="0"/>
              </a:spcAft>
              <a:buClr>
                <a:schemeClr val="accent3"/>
              </a:buClr>
              <a:buSzPts val="10700"/>
              <a:buNone/>
              <a:defRPr sz="10700">
                <a:solidFill>
                  <a:schemeClr val="accent3"/>
                </a:solidFill>
              </a:defRPr>
            </a:lvl7pPr>
            <a:lvl8pPr lvl="7" rtl="0" algn="ctr">
              <a:spcBef>
                <a:spcPts val="0"/>
              </a:spcBef>
              <a:spcAft>
                <a:spcPts val="0"/>
              </a:spcAft>
              <a:buClr>
                <a:schemeClr val="accent3"/>
              </a:buClr>
              <a:buSzPts val="10700"/>
              <a:buNone/>
              <a:defRPr sz="10700">
                <a:solidFill>
                  <a:schemeClr val="accent3"/>
                </a:solidFill>
              </a:defRPr>
            </a:lvl8pPr>
            <a:lvl9pPr lvl="8" rtl="0" algn="ctr">
              <a:spcBef>
                <a:spcPts val="0"/>
              </a:spcBef>
              <a:spcAft>
                <a:spcPts val="0"/>
              </a:spcAft>
              <a:buClr>
                <a:schemeClr val="accent3"/>
              </a:buClr>
              <a:buSzPts val="10700"/>
              <a:buNone/>
              <a:defRPr sz="10700">
                <a:solidFill>
                  <a:schemeClr val="accent3"/>
                </a:solidFill>
              </a:defRPr>
            </a:lvl9pPr>
          </a:lstStyle>
          <a:p>
            <a:r>
              <a:t>xx%</a:t>
            </a:r>
          </a:p>
        </p:txBody>
      </p:sp>
      <p:sp>
        <p:nvSpPr>
          <p:cNvPr id="197" name="Google Shape;197;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198" name="Google Shape;198;p32"/>
          <p:cNvCxnSpPr/>
          <p:nvPr/>
        </p:nvCxnSpPr>
        <p:spPr>
          <a:xfrm>
            <a:off x="981850" y="2907941"/>
            <a:ext cx="3233400" cy="0"/>
          </a:xfrm>
          <a:prstGeom prst="straightConnector1">
            <a:avLst/>
          </a:prstGeom>
          <a:noFill/>
          <a:ln cap="flat" cmpd="sng" w="9525">
            <a:solidFill>
              <a:schemeClr val="accent3"/>
            </a:solidFill>
            <a:prstDash val="solid"/>
            <a:round/>
            <a:headEnd len="med" w="med" type="none"/>
            <a:tailEnd len="med" w="med" type="none"/>
          </a:ln>
        </p:spPr>
      </p:cxnSp>
      <p:sp>
        <p:nvSpPr>
          <p:cNvPr id="199" name="Google Shape;199;p32"/>
          <p:cNvSpPr txBox="1"/>
          <p:nvPr>
            <p:ph idx="1" type="subTitle"/>
          </p:nvPr>
        </p:nvSpPr>
        <p:spPr>
          <a:xfrm>
            <a:off x="981850" y="3105059"/>
            <a:ext cx="3233400" cy="8235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rgbClr val="212121"/>
              </a:buClr>
              <a:buSzPts val="1800"/>
              <a:buNone/>
              <a:defRPr>
                <a:solidFill>
                  <a:srgbClr val="212121"/>
                </a:solidFill>
              </a:defRPr>
            </a:lvl1pPr>
            <a:lvl2pPr lvl="1" rtl="0">
              <a:spcBef>
                <a:spcPts val="1000"/>
              </a:spcBef>
              <a:spcAft>
                <a:spcPts val="0"/>
              </a:spcAft>
              <a:buClr>
                <a:srgbClr val="212121"/>
              </a:buClr>
              <a:buSzPts val="1400"/>
              <a:buNone/>
              <a:defRPr>
                <a:solidFill>
                  <a:srgbClr val="212121"/>
                </a:solidFill>
              </a:defRPr>
            </a:lvl2pPr>
            <a:lvl3pPr lvl="2" rtl="0">
              <a:spcBef>
                <a:spcPts val="1000"/>
              </a:spcBef>
              <a:spcAft>
                <a:spcPts val="0"/>
              </a:spcAft>
              <a:buClr>
                <a:srgbClr val="212121"/>
              </a:buClr>
              <a:buSzPts val="1400"/>
              <a:buNone/>
              <a:defRPr>
                <a:solidFill>
                  <a:srgbClr val="212121"/>
                </a:solidFill>
              </a:defRPr>
            </a:lvl3pPr>
            <a:lvl4pPr lvl="3" rtl="0">
              <a:spcBef>
                <a:spcPts val="1000"/>
              </a:spcBef>
              <a:spcAft>
                <a:spcPts val="0"/>
              </a:spcAft>
              <a:buClr>
                <a:srgbClr val="212121"/>
              </a:buClr>
              <a:buSzPts val="1400"/>
              <a:buNone/>
              <a:defRPr>
                <a:solidFill>
                  <a:srgbClr val="212121"/>
                </a:solidFill>
              </a:defRPr>
            </a:lvl4pPr>
            <a:lvl5pPr lvl="4" rtl="0">
              <a:spcBef>
                <a:spcPts val="1000"/>
              </a:spcBef>
              <a:spcAft>
                <a:spcPts val="0"/>
              </a:spcAft>
              <a:buClr>
                <a:srgbClr val="212121"/>
              </a:buClr>
              <a:buSzPts val="1400"/>
              <a:buNone/>
              <a:defRPr>
                <a:solidFill>
                  <a:srgbClr val="212121"/>
                </a:solidFill>
              </a:defRPr>
            </a:lvl5pPr>
            <a:lvl6pPr lvl="5" rtl="0">
              <a:spcBef>
                <a:spcPts val="1000"/>
              </a:spcBef>
              <a:spcAft>
                <a:spcPts val="0"/>
              </a:spcAft>
              <a:buClr>
                <a:srgbClr val="212121"/>
              </a:buClr>
              <a:buSzPts val="1400"/>
              <a:buNone/>
              <a:defRPr>
                <a:solidFill>
                  <a:srgbClr val="212121"/>
                </a:solidFill>
              </a:defRPr>
            </a:lvl6pPr>
            <a:lvl7pPr lvl="6" rtl="0">
              <a:spcBef>
                <a:spcPts val="1000"/>
              </a:spcBef>
              <a:spcAft>
                <a:spcPts val="0"/>
              </a:spcAft>
              <a:buClr>
                <a:srgbClr val="212121"/>
              </a:buClr>
              <a:buSzPts val="1400"/>
              <a:buNone/>
              <a:defRPr>
                <a:solidFill>
                  <a:srgbClr val="212121"/>
                </a:solidFill>
              </a:defRPr>
            </a:lvl7pPr>
            <a:lvl8pPr lvl="7" rtl="0">
              <a:spcBef>
                <a:spcPts val="1000"/>
              </a:spcBef>
              <a:spcAft>
                <a:spcPts val="0"/>
              </a:spcAft>
              <a:buClr>
                <a:srgbClr val="212121"/>
              </a:buClr>
              <a:buSzPts val="1400"/>
              <a:buNone/>
              <a:defRPr>
                <a:solidFill>
                  <a:srgbClr val="212121"/>
                </a:solidFill>
              </a:defRPr>
            </a:lvl8pPr>
            <a:lvl9pPr lvl="8" rtl="0">
              <a:spcBef>
                <a:spcPts val="1000"/>
              </a:spcBef>
              <a:spcAft>
                <a:spcPts val="1000"/>
              </a:spcAft>
              <a:buClr>
                <a:srgbClr val="212121"/>
              </a:buClr>
              <a:buSzPts val="1400"/>
              <a:buNone/>
              <a:defRPr>
                <a:solidFill>
                  <a:srgbClr val="212121"/>
                </a:solidFill>
              </a:defRPr>
            </a:lvl9pPr>
          </a:lstStyle>
          <a:p/>
        </p:txBody>
      </p:sp>
      <p:sp>
        <p:nvSpPr>
          <p:cNvPr id="200" name="Google Shape;200;p32"/>
          <p:cNvSpPr txBox="1"/>
          <p:nvPr>
            <p:ph hasCustomPrompt="1" idx="2" type="title"/>
          </p:nvPr>
        </p:nvSpPr>
        <p:spPr>
          <a:xfrm>
            <a:off x="4776584" y="1518745"/>
            <a:ext cx="3233400" cy="15312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accent3"/>
              </a:buClr>
              <a:buSzPts val="10700"/>
              <a:buNone/>
              <a:defRPr b="1" sz="10700">
                <a:solidFill>
                  <a:schemeClr val="accent3"/>
                </a:solidFill>
              </a:defRPr>
            </a:lvl1pPr>
            <a:lvl2pPr lvl="1" rtl="0" algn="ctr">
              <a:spcBef>
                <a:spcPts val="0"/>
              </a:spcBef>
              <a:spcAft>
                <a:spcPts val="0"/>
              </a:spcAft>
              <a:buClr>
                <a:schemeClr val="accent3"/>
              </a:buClr>
              <a:buSzPts val="10700"/>
              <a:buNone/>
              <a:defRPr sz="10700">
                <a:solidFill>
                  <a:schemeClr val="accent3"/>
                </a:solidFill>
              </a:defRPr>
            </a:lvl2pPr>
            <a:lvl3pPr lvl="2" rtl="0" algn="ctr">
              <a:spcBef>
                <a:spcPts val="0"/>
              </a:spcBef>
              <a:spcAft>
                <a:spcPts val="0"/>
              </a:spcAft>
              <a:buClr>
                <a:schemeClr val="accent3"/>
              </a:buClr>
              <a:buSzPts val="10700"/>
              <a:buNone/>
              <a:defRPr sz="10700">
                <a:solidFill>
                  <a:schemeClr val="accent3"/>
                </a:solidFill>
              </a:defRPr>
            </a:lvl3pPr>
            <a:lvl4pPr lvl="3" rtl="0" algn="ctr">
              <a:spcBef>
                <a:spcPts val="0"/>
              </a:spcBef>
              <a:spcAft>
                <a:spcPts val="0"/>
              </a:spcAft>
              <a:buClr>
                <a:schemeClr val="accent3"/>
              </a:buClr>
              <a:buSzPts val="10700"/>
              <a:buNone/>
              <a:defRPr sz="10700">
                <a:solidFill>
                  <a:schemeClr val="accent3"/>
                </a:solidFill>
              </a:defRPr>
            </a:lvl4pPr>
            <a:lvl5pPr lvl="4" rtl="0" algn="ctr">
              <a:spcBef>
                <a:spcPts val="0"/>
              </a:spcBef>
              <a:spcAft>
                <a:spcPts val="0"/>
              </a:spcAft>
              <a:buClr>
                <a:schemeClr val="accent3"/>
              </a:buClr>
              <a:buSzPts val="10700"/>
              <a:buNone/>
              <a:defRPr sz="10700">
                <a:solidFill>
                  <a:schemeClr val="accent3"/>
                </a:solidFill>
              </a:defRPr>
            </a:lvl5pPr>
            <a:lvl6pPr lvl="5" rtl="0" algn="ctr">
              <a:spcBef>
                <a:spcPts val="0"/>
              </a:spcBef>
              <a:spcAft>
                <a:spcPts val="0"/>
              </a:spcAft>
              <a:buClr>
                <a:schemeClr val="accent3"/>
              </a:buClr>
              <a:buSzPts val="10700"/>
              <a:buNone/>
              <a:defRPr sz="10700">
                <a:solidFill>
                  <a:schemeClr val="accent3"/>
                </a:solidFill>
              </a:defRPr>
            </a:lvl6pPr>
            <a:lvl7pPr lvl="6" rtl="0" algn="ctr">
              <a:spcBef>
                <a:spcPts val="0"/>
              </a:spcBef>
              <a:spcAft>
                <a:spcPts val="0"/>
              </a:spcAft>
              <a:buClr>
                <a:schemeClr val="accent3"/>
              </a:buClr>
              <a:buSzPts val="10700"/>
              <a:buNone/>
              <a:defRPr sz="10700">
                <a:solidFill>
                  <a:schemeClr val="accent3"/>
                </a:solidFill>
              </a:defRPr>
            </a:lvl7pPr>
            <a:lvl8pPr lvl="7" rtl="0" algn="ctr">
              <a:spcBef>
                <a:spcPts val="0"/>
              </a:spcBef>
              <a:spcAft>
                <a:spcPts val="0"/>
              </a:spcAft>
              <a:buClr>
                <a:schemeClr val="accent3"/>
              </a:buClr>
              <a:buSzPts val="10700"/>
              <a:buNone/>
              <a:defRPr sz="10700">
                <a:solidFill>
                  <a:schemeClr val="accent3"/>
                </a:solidFill>
              </a:defRPr>
            </a:lvl8pPr>
            <a:lvl9pPr lvl="8" rtl="0" algn="ctr">
              <a:spcBef>
                <a:spcPts val="0"/>
              </a:spcBef>
              <a:spcAft>
                <a:spcPts val="0"/>
              </a:spcAft>
              <a:buClr>
                <a:schemeClr val="accent3"/>
              </a:buClr>
              <a:buSzPts val="10700"/>
              <a:buNone/>
              <a:defRPr sz="10700">
                <a:solidFill>
                  <a:schemeClr val="accent3"/>
                </a:solidFill>
              </a:defRPr>
            </a:lvl9pPr>
          </a:lstStyle>
          <a:p>
            <a:r>
              <a:t>xx%</a:t>
            </a:r>
          </a:p>
        </p:txBody>
      </p:sp>
      <p:cxnSp>
        <p:nvCxnSpPr>
          <p:cNvPr id="201" name="Google Shape;201;p32"/>
          <p:cNvCxnSpPr/>
          <p:nvPr/>
        </p:nvCxnSpPr>
        <p:spPr>
          <a:xfrm>
            <a:off x="4776584" y="2907936"/>
            <a:ext cx="3233400" cy="0"/>
          </a:xfrm>
          <a:prstGeom prst="straightConnector1">
            <a:avLst/>
          </a:prstGeom>
          <a:noFill/>
          <a:ln cap="flat" cmpd="sng" w="9525">
            <a:solidFill>
              <a:schemeClr val="accent3"/>
            </a:solidFill>
            <a:prstDash val="solid"/>
            <a:round/>
            <a:headEnd len="med" w="med" type="none"/>
            <a:tailEnd len="med" w="med" type="none"/>
          </a:ln>
        </p:spPr>
      </p:cxnSp>
      <p:sp>
        <p:nvSpPr>
          <p:cNvPr id="202" name="Google Shape;202;p32"/>
          <p:cNvSpPr txBox="1"/>
          <p:nvPr>
            <p:ph idx="3" type="subTitle"/>
          </p:nvPr>
        </p:nvSpPr>
        <p:spPr>
          <a:xfrm>
            <a:off x="4776584" y="3105054"/>
            <a:ext cx="3233400" cy="8235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rgbClr val="212121"/>
              </a:buClr>
              <a:buSzPts val="1800"/>
              <a:buNone/>
              <a:defRPr>
                <a:solidFill>
                  <a:srgbClr val="212121"/>
                </a:solidFill>
              </a:defRPr>
            </a:lvl1pPr>
            <a:lvl2pPr lvl="1" rtl="0">
              <a:spcBef>
                <a:spcPts val="1000"/>
              </a:spcBef>
              <a:spcAft>
                <a:spcPts val="0"/>
              </a:spcAft>
              <a:buClr>
                <a:srgbClr val="212121"/>
              </a:buClr>
              <a:buSzPts val="1400"/>
              <a:buNone/>
              <a:defRPr>
                <a:solidFill>
                  <a:srgbClr val="212121"/>
                </a:solidFill>
              </a:defRPr>
            </a:lvl2pPr>
            <a:lvl3pPr lvl="2" rtl="0">
              <a:spcBef>
                <a:spcPts val="1000"/>
              </a:spcBef>
              <a:spcAft>
                <a:spcPts val="0"/>
              </a:spcAft>
              <a:buClr>
                <a:srgbClr val="212121"/>
              </a:buClr>
              <a:buSzPts val="1400"/>
              <a:buNone/>
              <a:defRPr>
                <a:solidFill>
                  <a:srgbClr val="212121"/>
                </a:solidFill>
              </a:defRPr>
            </a:lvl3pPr>
            <a:lvl4pPr lvl="3" rtl="0">
              <a:spcBef>
                <a:spcPts val="1000"/>
              </a:spcBef>
              <a:spcAft>
                <a:spcPts val="0"/>
              </a:spcAft>
              <a:buClr>
                <a:srgbClr val="212121"/>
              </a:buClr>
              <a:buSzPts val="1400"/>
              <a:buNone/>
              <a:defRPr>
                <a:solidFill>
                  <a:srgbClr val="212121"/>
                </a:solidFill>
              </a:defRPr>
            </a:lvl4pPr>
            <a:lvl5pPr lvl="4" rtl="0">
              <a:spcBef>
                <a:spcPts val="1000"/>
              </a:spcBef>
              <a:spcAft>
                <a:spcPts val="0"/>
              </a:spcAft>
              <a:buClr>
                <a:srgbClr val="212121"/>
              </a:buClr>
              <a:buSzPts val="1400"/>
              <a:buNone/>
              <a:defRPr>
                <a:solidFill>
                  <a:srgbClr val="212121"/>
                </a:solidFill>
              </a:defRPr>
            </a:lvl5pPr>
            <a:lvl6pPr lvl="5" rtl="0">
              <a:spcBef>
                <a:spcPts val="1000"/>
              </a:spcBef>
              <a:spcAft>
                <a:spcPts val="0"/>
              </a:spcAft>
              <a:buClr>
                <a:srgbClr val="212121"/>
              </a:buClr>
              <a:buSzPts val="1400"/>
              <a:buNone/>
              <a:defRPr>
                <a:solidFill>
                  <a:srgbClr val="212121"/>
                </a:solidFill>
              </a:defRPr>
            </a:lvl6pPr>
            <a:lvl7pPr lvl="6" rtl="0">
              <a:spcBef>
                <a:spcPts val="1000"/>
              </a:spcBef>
              <a:spcAft>
                <a:spcPts val="0"/>
              </a:spcAft>
              <a:buClr>
                <a:srgbClr val="212121"/>
              </a:buClr>
              <a:buSzPts val="1400"/>
              <a:buNone/>
              <a:defRPr>
                <a:solidFill>
                  <a:srgbClr val="212121"/>
                </a:solidFill>
              </a:defRPr>
            </a:lvl7pPr>
            <a:lvl8pPr lvl="7" rtl="0">
              <a:spcBef>
                <a:spcPts val="1000"/>
              </a:spcBef>
              <a:spcAft>
                <a:spcPts val="0"/>
              </a:spcAft>
              <a:buClr>
                <a:srgbClr val="212121"/>
              </a:buClr>
              <a:buSzPts val="1400"/>
              <a:buNone/>
              <a:defRPr>
                <a:solidFill>
                  <a:srgbClr val="212121"/>
                </a:solidFill>
              </a:defRPr>
            </a:lvl8pPr>
            <a:lvl9pPr lvl="8" rtl="0">
              <a:spcBef>
                <a:spcPts val="1000"/>
              </a:spcBef>
              <a:spcAft>
                <a:spcPts val="1000"/>
              </a:spcAft>
              <a:buClr>
                <a:srgbClr val="212121"/>
              </a:buClr>
              <a:buSzPts val="1400"/>
              <a:buNone/>
              <a:defRPr>
                <a:solidFill>
                  <a:srgbClr val="212121"/>
                </a:solidFill>
              </a:defRPr>
            </a:lvl9pPr>
          </a:lstStyle>
          <a:p/>
        </p:txBody>
      </p:sp>
      <p:pic>
        <p:nvPicPr>
          <p:cNvPr id="203" name="Google Shape;203;p32"/>
          <p:cNvPicPr preferRelativeResize="0"/>
          <p:nvPr/>
        </p:nvPicPr>
        <p:blipFill>
          <a:blip r:embed="rId2">
            <a:alphaModFix/>
          </a:blip>
          <a:stretch>
            <a:fillRect/>
          </a:stretch>
        </p:blipFill>
        <p:spPr>
          <a:xfrm>
            <a:off x="0" y="4650900"/>
            <a:ext cx="9144003" cy="4926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ep Hierarchy - Blue">
  <p:cSld name="CUSTOM_6_2">
    <p:spTree>
      <p:nvGrpSpPr>
        <p:cNvPr id="204" name="Shape 204"/>
        <p:cNvGrpSpPr/>
        <p:nvPr/>
      </p:nvGrpSpPr>
      <p:grpSpPr>
        <a:xfrm>
          <a:off x="0" y="0"/>
          <a:ext cx="0" cy="0"/>
          <a:chOff x="0" y="0"/>
          <a:chExt cx="0" cy="0"/>
        </a:xfrm>
      </p:grpSpPr>
      <p:sp>
        <p:nvSpPr>
          <p:cNvPr id="205" name="Google Shape;205;p33"/>
          <p:cNvSpPr/>
          <p:nvPr/>
        </p:nvSpPr>
        <p:spPr>
          <a:xfrm>
            <a:off x="2508425" y="3334450"/>
            <a:ext cx="1386900" cy="13869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a:effectLst>
            <a:outerShdw blurRad="57150" rotWithShape="0" algn="bl" dir="8100000" dist="381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3"/>
          <p:cNvSpPr/>
          <p:nvPr/>
        </p:nvSpPr>
        <p:spPr>
          <a:xfrm>
            <a:off x="4038200" y="3334450"/>
            <a:ext cx="1386900" cy="13869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a:effectLst>
            <a:outerShdw blurRad="57150" rotWithShape="0" algn="bl" dir="8100000" dist="381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3"/>
          <p:cNvSpPr/>
          <p:nvPr/>
        </p:nvSpPr>
        <p:spPr>
          <a:xfrm>
            <a:off x="5567975" y="3334450"/>
            <a:ext cx="1386900" cy="13869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a:effectLst>
            <a:outerShdw blurRad="57150" rotWithShape="0" algn="bl" dir="8100000" dist="381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3"/>
          <p:cNvSpPr/>
          <p:nvPr/>
        </p:nvSpPr>
        <p:spPr>
          <a:xfrm>
            <a:off x="4038200" y="1878300"/>
            <a:ext cx="1386900" cy="13869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a:effectLst>
            <a:outerShdw blurRad="57150" rotWithShape="0" algn="bl" dir="8100000" dist="381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3"/>
          <p:cNvSpPr/>
          <p:nvPr/>
        </p:nvSpPr>
        <p:spPr>
          <a:xfrm>
            <a:off x="5567975" y="1878300"/>
            <a:ext cx="1386900" cy="13869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a:effectLst>
            <a:outerShdw blurRad="57150" rotWithShape="0" algn="bl" dir="8100000" dist="381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3"/>
          <p:cNvSpPr/>
          <p:nvPr/>
        </p:nvSpPr>
        <p:spPr>
          <a:xfrm>
            <a:off x="5567975" y="422150"/>
            <a:ext cx="1386900" cy="13869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a:effectLst>
            <a:outerShdw blurRad="57150" rotWithShape="0" algn="bl" dir="8100000" dist="381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3"/>
          <p:cNvSpPr txBox="1"/>
          <p:nvPr>
            <p:ph type="title"/>
          </p:nvPr>
        </p:nvSpPr>
        <p:spPr>
          <a:xfrm>
            <a:off x="5811425" y="665600"/>
            <a:ext cx="900000" cy="900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300"/>
              <a:buNone/>
              <a:defRPr sz="13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2" name="Google Shape;212;p33"/>
          <p:cNvSpPr txBox="1"/>
          <p:nvPr>
            <p:ph idx="2" type="title"/>
          </p:nvPr>
        </p:nvSpPr>
        <p:spPr>
          <a:xfrm>
            <a:off x="5811425" y="2121750"/>
            <a:ext cx="900000" cy="900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300"/>
              <a:buNone/>
              <a:defRPr sz="13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3" name="Google Shape;213;p33"/>
          <p:cNvSpPr txBox="1"/>
          <p:nvPr>
            <p:ph idx="3" type="title"/>
          </p:nvPr>
        </p:nvSpPr>
        <p:spPr>
          <a:xfrm>
            <a:off x="5803300" y="3577900"/>
            <a:ext cx="900000" cy="900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300"/>
              <a:buNone/>
              <a:defRPr sz="13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4" name="Google Shape;214;p33"/>
          <p:cNvSpPr txBox="1"/>
          <p:nvPr>
            <p:ph idx="4" type="title"/>
          </p:nvPr>
        </p:nvSpPr>
        <p:spPr>
          <a:xfrm>
            <a:off x="4281650" y="2121750"/>
            <a:ext cx="900000" cy="900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300"/>
              <a:buNone/>
              <a:defRPr sz="13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5" name="Google Shape;215;p33"/>
          <p:cNvSpPr txBox="1"/>
          <p:nvPr>
            <p:ph idx="5" type="title"/>
          </p:nvPr>
        </p:nvSpPr>
        <p:spPr>
          <a:xfrm>
            <a:off x="4281650" y="3577900"/>
            <a:ext cx="900000" cy="900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300"/>
              <a:buNone/>
              <a:defRPr sz="13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6" name="Google Shape;216;p33"/>
          <p:cNvSpPr txBox="1"/>
          <p:nvPr>
            <p:ph idx="6" type="title"/>
          </p:nvPr>
        </p:nvSpPr>
        <p:spPr>
          <a:xfrm>
            <a:off x="2751875" y="3577900"/>
            <a:ext cx="900000" cy="900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300"/>
              <a:buNone/>
              <a:defRPr sz="13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ep Hierarchy - Blue 2">
  <p:cSld name="CUSTOM_6_2_2">
    <p:spTree>
      <p:nvGrpSpPr>
        <p:cNvPr id="217" name="Shape 217"/>
        <p:cNvGrpSpPr/>
        <p:nvPr/>
      </p:nvGrpSpPr>
      <p:grpSpPr>
        <a:xfrm>
          <a:off x="0" y="0"/>
          <a:ext cx="0" cy="0"/>
          <a:chOff x="0" y="0"/>
          <a:chExt cx="0" cy="0"/>
        </a:xfrm>
      </p:grpSpPr>
      <p:sp>
        <p:nvSpPr>
          <p:cNvPr id="218" name="Google Shape;218;p34"/>
          <p:cNvSpPr/>
          <p:nvPr/>
        </p:nvSpPr>
        <p:spPr>
          <a:xfrm>
            <a:off x="2508425" y="3334450"/>
            <a:ext cx="1386900" cy="1386900"/>
          </a:xfrm>
          <a:prstGeom prst="roundRect">
            <a:avLst>
              <a:gd fmla="val 16667" name="adj"/>
            </a:avLst>
          </a:prstGeom>
          <a:solidFill>
            <a:schemeClr val="accent3"/>
          </a:solidFill>
          <a:ln>
            <a:noFill/>
          </a:ln>
          <a:effectLst>
            <a:outerShdw blurRad="57150" rotWithShape="0" algn="bl" dir="8100000" dist="381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4"/>
          <p:cNvSpPr/>
          <p:nvPr/>
        </p:nvSpPr>
        <p:spPr>
          <a:xfrm>
            <a:off x="4038200" y="3334450"/>
            <a:ext cx="1386900" cy="1386900"/>
          </a:xfrm>
          <a:prstGeom prst="roundRect">
            <a:avLst>
              <a:gd fmla="val 16667" name="adj"/>
            </a:avLst>
          </a:prstGeom>
          <a:solidFill>
            <a:schemeClr val="accent3"/>
          </a:solidFill>
          <a:ln>
            <a:noFill/>
          </a:ln>
          <a:effectLst>
            <a:outerShdw blurRad="57150" rotWithShape="0" algn="bl" dir="8100000" dist="381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4"/>
          <p:cNvSpPr/>
          <p:nvPr/>
        </p:nvSpPr>
        <p:spPr>
          <a:xfrm>
            <a:off x="5567975" y="3334450"/>
            <a:ext cx="1386900" cy="1386900"/>
          </a:xfrm>
          <a:prstGeom prst="roundRect">
            <a:avLst>
              <a:gd fmla="val 16667" name="adj"/>
            </a:avLst>
          </a:prstGeom>
          <a:solidFill>
            <a:schemeClr val="accent3"/>
          </a:solidFill>
          <a:ln>
            <a:noFill/>
          </a:ln>
          <a:effectLst>
            <a:outerShdw blurRad="57150" rotWithShape="0" algn="bl" dir="8100000" dist="381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4"/>
          <p:cNvSpPr/>
          <p:nvPr/>
        </p:nvSpPr>
        <p:spPr>
          <a:xfrm>
            <a:off x="4038200" y="1878300"/>
            <a:ext cx="1386900" cy="1386900"/>
          </a:xfrm>
          <a:prstGeom prst="roundRect">
            <a:avLst>
              <a:gd fmla="val 16667" name="adj"/>
            </a:avLst>
          </a:prstGeom>
          <a:solidFill>
            <a:schemeClr val="accent3"/>
          </a:solidFill>
          <a:ln>
            <a:noFill/>
          </a:ln>
          <a:effectLst>
            <a:outerShdw blurRad="57150" rotWithShape="0" algn="bl" dir="8100000" dist="381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4"/>
          <p:cNvSpPr/>
          <p:nvPr/>
        </p:nvSpPr>
        <p:spPr>
          <a:xfrm>
            <a:off x="5567975" y="1878300"/>
            <a:ext cx="1386900" cy="1386900"/>
          </a:xfrm>
          <a:prstGeom prst="roundRect">
            <a:avLst>
              <a:gd fmla="val 16667" name="adj"/>
            </a:avLst>
          </a:prstGeom>
          <a:solidFill>
            <a:schemeClr val="accent3"/>
          </a:solidFill>
          <a:ln>
            <a:noFill/>
          </a:ln>
          <a:effectLst>
            <a:outerShdw blurRad="57150" rotWithShape="0" algn="bl" dir="8100000" dist="381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4"/>
          <p:cNvSpPr/>
          <p:nvPr/>
        </p:nvSpPr>
        <p:spPr>
          <a:xfrm>
            <a:off x="5567975" y="422150"/>
            <a:ext cx="1386900" cy="1386900"/>
          </a:xfrm>
          <a:prstGeom prst="roundRect">
            <a:avLst>
              <a:gd fmla="val 16667" name="adj"/>
            </a:avLst>
          </a:prstGeom>
          <a:solidFill>
            <a:schemeClr val="accent3"/>
          </a:solidFill>
          <a:ln>
            <a:noFill/>
          </a:ln>
          <a:effectLst>
            <a:outerShdw blurRad="57150" rotWithShape="0" algn="bl" dir="8100000" dist="381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4"/>
          <p:cNvSpPr txBox="1"/>
          <p:nvPr>
            <p:ph type="title"/>
          </p:nvPr>
        </p:nvSpPr>
        <p:spPr>
          <a:xfrm>
            <a:off x="5811425" y="665600"/>
            <a:ext cx="900000" cy="900000"/>
          </a:xfrm>
          <a:prstGeom prst="rect">
            <a:avLst/>
          </a:prstGeom>
          <a:solidFill>
            <a:schemeClr val="accent3"/>
          </a:solidFill>
          <a:ln>
            <a:noFill/>
          </a:ln>
        </p:spPr>
        <p:txBody>
          <a:bodyPr anchorCtr="0" anchor="t" bIns="91425" lIns="91425" spcFirstLastPara="1" rIns="91425" wrap="square" tIns="91425">
            <a:normAutofit/>
          </a:bodyPr>
          <a:lstStyle>
            <a:lvl1pPr lvl="0" rtl="0">
              <a:spcBef>
                <a:spcPts val="0"/>
              </a:spcBef>
              <a:spcAft>
                <a:spcPts val="0"/>
              </a:spcAft>
              <a:buClr>
                <a:schemeClr val="lt1"/>
              </a:buClr>
              <a:buSzPts val="1300"/>
              <a:buNone/>
              <a:defRPr sz="13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5" name="Google Shape;225;p34"/>
          <p:cNvSpPr txBox="1"/>
          <p:nvPr>
            <p:ph idx="2" type="title"/>
          </p:nvPr>
        </p:nvSpPr>
        <p:spPr>
          <a:xfrm>
            <a:off x="5811425" y="2121750"/>
            <a:ext cx="900000" cy="900000"/>
          </a:xfrm>
          <a:prstGeom prst="rect">
            <a:avLst/>
          </a:prstGeom>
          <a:solidFill>
            <a:schemeClr val="accent3"/>
          </a:solidFill>
          <a:ln>
            <a:noFill/>
          </a:ln>
        </p:spPr>
        <p:txBody>
          <a:bodyPr anchorCtr="0" anchor="t" bIns="91425" lIns="91425" spcFirstLastPara="1" rIns="91425" wrap="square" tIns="91425">
            <a:normAutofit/>
          </a:bodyPr>
          <a:lstStyle>
            <a:lvl1pPr lvl="0" rtl="0">
              <a:spcBef>
                <a:spcPts val="0"/>
              </a:spcBef>
              <a:spcAft>
                <a:spcPts val="0"/>
              </a:spcAft>
              <a:buClr>
                <a:schemeClr val="lt1"/>
              </a:buClr>
              <a:buSzPts val="1300"/>
              <a:buNone/>
              <a:defRPr sz="13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6" name="Google Shape;226;p34"/>
          <p:cNvSpPr txBox="1"/>
          <p:nvPr>
            <p:ph idx="3" type="title"/>
          </p:nvPr>
        </p:nvSpPr>
        <p:spPr>
          <a:xfrm>
            <a:off x="5803300" y="3577900"/>
            <a:ext cx="900000" cy="900000"/>
          </a:xfrm>
          <a:prstGeom prst="rect">
            <a:avLst/>
          </a:prstGeom>
          <a:solidFill>
            <a:schemeClr val="accent3"/>
          </a:solidFill>
          <a:ln>
            <a:noFill/>
          </a:ln>
        </p:spPr>
        <p:txBody>
          <a:bodyPr anchorCtr="0" anchor="t" bIns="91425" lIns="91425" spcFirstLastPara="1" rIns="91425" wrap="square" tIns="91425">
            <a:normAutofit/>
          </a:bodyPr>
          <a:lstStyle>
            <a:lvl1pPr lvl="0" rtl="0">
              <a:spcBef>
                <a:spcPts val="0"/>
              </a:spcBef>
              <a:spcAft>
                <a:spcPts val="0"/>
              </a:spcAft>
              <a:buClr>
                <a:schemeClr val="lt1"/>
              </a:buClr>
              <a:buSzPts val="1300"/>
              <a:buNone/>
              <a:defRPr sz="13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7" name="Google Shape;227;p34"/>
          <p:cNvSpPr txBox="1"/>
          <p:nvPr>
            <p:ph idx="4" type="title"/>
          </p:nvPr>
        </p:nvSpPr>
        <p:spPr>
          <a:xfrm>
            <a:off x="4281650" y="2121750"/>
            <a:ext cx="900000" cy="900000"/>
          </a:xfrm>
          <a:prstGeom prst="rect">
            <a:avLst/>
          </a:prstGeom>
          <a:solidFill>
            <a:schemeClr val="accent3"/>
          </a:solidFill>
          <a:ln>
            <a:noFill/>
          </a:ln>
        </p:spPr>
        <p:txBody>
          <a:bodyPr anchorCtr="0" anchor="t" bIns="91425" lIns="91425" spcFirstLastPara="1" rIns="91425" wrap="square" tIns="91425">
            <a:normAutofit/>
          </a:bodyPr>
          <a:lstStyle>
            <a:lvl1pPr lvl="0" rtl="0">
              <a:spcBef>
                <a:spcPts val="0"/>
              </a:spcBef>
              <a:spcAft>
                <a:spcPts val="0"/>
              </a:spcAft>
              <a:buClr>
                <a:schemeClr val="lt1"/>
              </a:buClr>
              <a:buSzPts val="1300"/>
              <a:buNone/>
              <a:defRPr sz="13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8" name="Google Shape;228;p34"/>
          <p:cNvSpPr txBox="1"/>
          <p:nvPr>
            <p:ph idx="5" type="title"/>
          </p:nvPr>
        </p:nvSpPr>
        <p:spPr>
          <a:xfrm>
            <a:off x="4281650" y="3577900"/>
            <a:ext cx="900000" cy="900000"/>
          </a:xfrm>
          <a:prstGeom prst="rect">
            <a:avLst/>
          </a:prstGeom>
          <a:solidFill>
            <a:schemeClr val="accent3"/>
          </a:solidFill>
          <a:ln>
            <a:noFill/>
          </a:ln>
        </p:spPr>
        <p:txBody>
          <a:bodyPr anchorCtr="0" anchor="t" bIns="91425" lIns="91425" spcFirstLastPara="1" rIns="91425" wrap="square" tIns="91425">
            <a:normAutofit/>
          </a:bodyPr>
          <a:lstStyle>
            <a:lvl1pPr lvl="0" rtl="0">
              <a:spcBef>
                <a:spcPts val="0"/>
              </a:spcBef>
              <a:spcAft>
                <a:spcPts val="0"/>
              </a:spcAft>
              <a:buClr>
                <a:schemeClr val="lt1"/>
              </a:buClr>
              <a:buSzPts val="1300"/>
              <a:buNone/>
              <a:defRPr sz="13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9" name="Google Shape;229;p34"/>
          <p:cNvSpPr txBox="1"/>
          <p:nvPr>
            <p:ph idx="6" type="title"/>
          </p:nvPr>
        </p:nvSpPr>
        <p:spPr>
          <a:xfrm>
            <a:off x="2751875" y="3577900"/>
            <a:ext cx="900000" cy="900000"/>
          </a:xfrm>
          <a:prstGeom prst="rect">
            <a:avLst/>
          </a:prstGeom>
          <a:solidFill>
            <a:schemeClr val="accent3"/>
          </a:solidFill>
          <a:ln>
            <a:noFill/>
          </a:ln>
        </p:spPr>
        <p:txBody>
          <a:bodyPr anchorCtr="0" anchor="t" bIns="91425" lIns="91425" spcFirstLastPara="1" rIns="91425" wrap="square" tIns="91425">
            <a:normAutofit/>
          </a:bodyPr>
          <a:lstStyle>
            <a:lvl1pPr lvl="0" rtl="0">
              <a:spcBef>
                <a:spcPts val="0"/>
              </a:spcBef>
              <a:spcAft>
                <a:spcPts val="0"/>
              </a:spcAft>
              <a:buClr>
                <a:schemeClr val="lt1"/>
              </a:buClr>
              <a:buSzPts val="1300"/>
              <a:buNone/>
              <a:defRPr sz="13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stimonials - Blue">
  <p:cSld name="CUSTOM_1_1_2">
    <p:spTree>
      <p:nvGrpSpPr>
        <p:cNvPr id="230" name="Shape 230"/>
        <p:cNvGrpSpPr/>
        <p:nvPr/>
      </p:nvGrpSpPr>
      <p:grpSpPr>
        <a:xfrm>
          <a:off x="0" y="0"/>
          <a:ext cx="0" cy="0"/>
          <a:chOff x="0" y="0"/>
          <a:chExt cx="0" cy="0"/>
        </a:xfrm>
      </p:grpSpPr>
      <p:sp>
        <p:nvSpPr>
          <p:cNvPr id="231" name="Google Shape;231;p35"/>
          <p:cNvSpPr/>
          <p:nvPr/>
        </p:nvSpPr>
        <p:spPr>
          <a:xfrm>
            <a:off x="1362000" y="744000"/>
            <a:ext cx="6420000" cy="1536000"/>
          </a:xfrm>
          <a:prstGeom prst="wedgeRectCallout">
            <a:avLst>
              <a:gd fmla="val 55719" name="adj1"/>
              <a:gd fmla="val -18675" name="adj2"/>
            </a:avLst>
          </a:prstGeom>
          <a:solidFill>
            <a:schemeClr val="lt1"/>
          </a:solidFill>
          <a:ln cap="flat" cmpd="sng" w="38100">
            <a:solidFill>
              <a:schemeClr val="accen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32" name="Google Shape;232;p35"/>
          <p:cNvSpPr/>
          <p:nvPr/>
        </p:nvSpPr>
        <p:spPr>
          <a:xfrm>
            <a:off x="1362000" y="2748000"/>
            <a:ext cx="6420000" cy="1536000"/>
          </a:xfrm>
          <a:prstGeom prst="wedgeRectCallout">
            <a:avLst>
              <a:gd fmla="val 57196" name="adj1"/>
              <a:gd fmla="val -19531" name="adj2"/>
            </a:avLst>
          </a:prstGeom>
          <a:solidFill>
            <a:schemeClr val="accent2"/>
          </a:solidFill>
          <a:ln cap="flat" cmpd="sng" w="38100">
            <a:solidFill>
              <a:schemeClr val="accen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33" name="Google Shape;233;p35"/>
          <p:cNvSpPr txBox="1"/>
          <p:nvPr>
            <p:ph idx="1" type="subTitle"/>
          </p:nvPr>
        </p:nvSpPr>
        <p:spPr>
          <a:xfrm>
            <a:off x="1584000" y="948000"/>
            <a:ext cx="5976000" cy="1116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800"/>
              <a:buNone/>
              <a:defRPr>
                <a:solidFill>
                  <a:schemeClr val="dk1"/>
                </a:solidFill>
              </a:defRPr>
            </a:lvl1pPr>
            <a:lvl2pPr lvl="1" rtl="0">
              <a:spcBef>
                <a:spcPts val="1000"/>
              </a:spcBef>
              <a:spcAft>
                <a:spcPts val="0"/>
              </a:spcAft>
              <a:buSzPts val="1400"/>
              <a:buNone/>
              <a:defRPr/>
            </a:lvl2pPr>
            <a:lvl3pPr lvl="2" rtl="0">
              <a:spcBef>
                <a:spcPts val="1000"/>
              </a:spcBef>
              <a:spcAft>
                <a:spcPts val="0"/>
              </a:spcAft>
              <a:buSzPts val="1400"/>
              <a:buNone/>
              <a:defRPr/>
            </a:lvl3pPr>
            <a:lvl4pPr lvl="3" rtl="0">
              <a:spcBef>
                <a:spcPts val="1000"/>
              </a:spcBef>
              <a:spcAft>
                <a:spcPts val="0"/>
              </a:spcAft>
              <a:buSzPts val="1400"/>
              <a:buNone/>
              <a:defRPr/>
            </a:lvl4pPr>
            <a:lvl5pPr lvl="4" rtl="0">
              <a:spcBef>
                <a:spcPts val="1000"/>
              </a:spcBef>
              <a:spcAft>
                <a:spcPts val="0"/>
              </a:spcAft>
              <a:buSzPts val="1400"/>
              <a:buNone/>
              <a:defRPr/>
            </a:lvl5pPr>
            <a:lvl6pPr lvl="5" rtl="0">
              <a:spcBef>
                <a:spcPts val="1000"/>
              </a:spcBef>
              <a:spcAft>
                <a:spcPts val="0"/>
              </a:spcAft>
              <a:buSzPts val="1400"/>
              <a:buNone/>
              <a:defRPr/>
            </a:lvl6pPr>
            <a:lvl7pPr lvl="6" rtl="0">
              <a:spcBef>
                <a:spcPts val="1000"/>
              </a:spcBef>
              <a:spcAft>
                <a:spcPts val="0"/>
              </a:spcAft>
              <a:buSzPts val="1400"/>
              <a:buNone/>
              <a:defRPr/>
            </a:lvl7pPr>
            <a:lvl8pPr lvl="7" rtl="0">
              <a:spcBef>
                <a:spcPts val="1000"/>
              </a:spcBef>
              <a:spcAft>
                <a:spcPts val="0"/>
              </a:spcAft>
              <a:buSzPts val="1400"/>
              <a:buNone/>
              <a:defRPr/>
            </a:lvl8pPr>
            <a:lvl9pPr lvl="8" rtl="0">
              <a:spcBef>
                <a:spcPts val="1000"/>
              </a:spcBef>
              <a:spcAft>
                <a:spcPts val="1000"/>
              </a:spcAft>
              <a:buSzPts val="1400"/>
              <a:buNone/>
              <a:defRPr/>
            </a:lvl9pPr>
          </a:lstStyle>
          <a:p/>
        </p:txBody>
      </p:sp>
      <p:sp>
        <p:nvSpPr>
          <p:cNvPr id="234" name="Google Shape;234;p35"/>
          <p:cNvSpPr txBox="1"/>
          <p:nvPr>
            <p:ph idx="2" type="subTitle"/>
          </p:nvPr>
        </p:nvSpPr>
        <p:spPr>
          <a:xfrm>
            <a:off x="1584000" y="2958000"/>
            <a:ext cx="5976000" cy="1116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800"/>
              <a:buNone/>
              <a:defRPr>
                <a:solidFill>
                  <a:schemeClr val="lt1"/>
                </a:solidFill>
              </a:defRPr>
            </a:lvl1pPr>
            <a:lvl2pPr lvl="1" rtl="0">
              <a:spcBef>
                <a:spcPts val="1000"/>
              </a:spcBef>
              <a:spcAft>
                <a:spcPts val="0"/>
              </a:spcAft>
              <a:buClr>
                <a:schemeClr val="lt1"/>
              </a:buClr>
              <a:buSzPts val="1400"/>
              <a:buNone/>
              <a:defRPr>
                <a:solidFill>
                  <a:schemeClr val="lt1"/>
                </a:solidFill>
              </a:defRPr>
            </a:lvl2pPr>
            <a:lvl3pPr lvl="2" rtl="0">
              <a:spcBef>
                <a:spcPts val="1000"/>
              </a:spcBef>
              <a:spcAft>
                <a:spcPts val="0"/>
              </a:spcAft>
              <a:buClr>
                <a:schemeClr val="lt1"/>
              </a:buClr>
              <a:buSzPts val="1400"/>
              <a:buNone/>
              <a:defRPr>
                <a:solidFill>
                  <a:schemeClr val="lt1"/>
                </a:solidFill>
              </a:defRPr>
            </a:lvl3pPr>
            <a:lvl4pPr lvl="3" rtl="0">
              <a:spcBef>
                <a:spcPts val="1000"/>
              </a:spcBef>
              <a:spcAft>
                <a:spcPts val="0"/>
              </a:spcAft>
              <a:buClr>
                <a:schemeClr val="lt1"/>
              </a:buClr>
              <a:buSzPts val="1400"/>
              <a:buNone/>
              <a:defRPr>
                <a:solidFill>
                  <a:schemeClr val="lt1"/>
                </a:solidFill>
              </a:defRPr>
            </a:lvl4pPr>
            <a:lvl5pPr lvl="4" rtl="0">
              <a:spcBef>
                <a:spcPts val="1000"/>
              </a:spcBef>
              <a:spcAft>
                <a:spcPts val="0"/>
              </a:spcAft>
              <a:buClr>
                <a:schemeClr val="lt1"/>
              </a:buClr>
              <a:buSzPts val="1400"/>
              <a:buNone/>
              <a:defRPr>
                <a:solidFill>
                  <a:schemeClr val="lt1"/>
                </a:solidFill>
              </a:defRPr>
            </a:lvl5pPr>
            <a:lvl6pPr lvl="5" rtl="0">
              <a:spcBef>
                <a:spcPts val="1000"/>
              </a:spcBef>
              <a:spcAft>
                <a:spcPts val="0"/>
              </a:spcAft>
              <a:buClr>
                <a:schemeClr val="lt1"/>
              </a:buClr>
              <a:buSzPts val="1400"/>
              <a:buNone/>
              <a:defRPr>
                <a:solidFill>
                  <a:schemeClr val="lt1"/>
                </a:solidFill>
              </a:defRPr>
            </a:lvl6pPr>
            <a:lvl7pPr lvl="6" rtl="0">
              <a:spcBef>
                <a:spcPts val="1000"/>
              </a:spcBef>
              <a:spcAft>
                <a:spcPts val="0"/>
              </a:spcAft>
              <a:buClr>
                <a:schemeClr val="lt1"/>
              </a:buClr>
              <a:buSzPts val="1400"/>
              <a:buNone/>
              <a:defRPr>
                <a:solidFill>
                  <a:schemeClr val="lt1"/>
                </a:solidFill>
              </a:defRPr>
            </a:lvl7pPr>
            <a:lvl8pPr lvl="7" rtl="0">
              <a:spcBef>
                <a:spcPts val="1000"/>
              </a:spcBef>
              <a:spcAft>
                <a:spcPts val="0"/>
              </a:spcAft>
              <a:buClr>
                <a:schemeClr val="lt1"/>
              </a:buClr>
              <a:buSzPts val="1400"/>
              <a:buNone/>
              <a:defRPr>
                <a:solidFill>
                  <a:schemeClr val="lt1"/>
                </a:solidFill>
              </a:defRPr>
            </a:lvl8pPr>
            <a:lvl9pPr lvl="8" rtl="0">
              <a:spcBef>
                <a:spcPts val="1000"/>
              </a:spcBef>
              <a:spcAft>
                <a:spcPts val="1000"/>
              </a:spcAft>
              <a:buClr>
                <a:schemeClr val="lt1"/>
              </a:buClr>
              <a:buSzPts val="1400"/>
              <a:buNone/>
              <a:defRPr>
                <a:solidFill>
                  <a:schemeClr val="lt1"/>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stimonials - Blue 2">
  <p:cSld name="CUSTOM_1_1_2_2">
    <p:spTree>
      <p:nvGrpSpPr>
        <p:cNvPr id="235" name="Shape 235"/>
        <p:cNvGrpSpPr/>
        <p:nvPr/>
      </p:nvGrpSpPr>
      <p:grpSpPr>
        <a:xfrm>
          <a:off x="0" y="0"/>
          <a:ext cx="0" cy="0"/>
          <a:chOff x="0" y="0"/>
          <a:chExt cx="0" cy="0"/>
        </a:xfrm>
      </p:grpSpPr>
      <p:sp>
        <p:nvSpPr>
          <p:cNvPr id="236" name="Google Shape;236;p36"/>
          <p:cNvSpPr/>
          <p:nvPr/>
        </p:nvSpPr>
        <p:spPr>
          <a:xfrm>
            <a:off x="1362000" y="744000"/>
            <a:ext cx="6420000" cy="1536000"/>
          </a:xfrm>
          <a:prstGeom prst="wedgeRectCallout">
            <a:avLst>
              <a:gd fmla="val 55719" name="adj1"/>
              <a:gd fmla="val -18675" name="adj2"/>
            </a:avLst>
          </a:prstGeom>
          <a:solidFill>
            <a:schemeClr val="lt1"/>
          </a:solidFill>
          <a:ln cap="flat" cmpd="sng" w="38100">
            <a:solidFill>
              <a:schemeClr val="accent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37" name="Google Shape;237;p36"/>
          <p:cNvSpPr/>
          <p:nvPr/>
        </p:nvSpPr>
        <p:spPr>
          <a:xfrm>
            <a:off x="1362000" y="2748000"/>
            <a:ext cx="6420000" cy="1536000"/>
          </a:xfrm>
          <a:prstGeom prst="wedgeRectCallout">
            <a:avLst>
              <a:gd fmla="val 57196" name="adj1"/>
              <a:gd fmla="val -19531" name="adj2"/>
            </a:avLst>
          </a:prstGeom>
          <a:solidFill>
            <a:schemeClr val="accent3"/>
          </a:solidFill>
          <a:ln cap="flat" cmpd="sng" w="38100">
            <a:solidFill>
              <a:schemeClr val="accent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38" name="Google Shape;238;p36"/>
          <p:cNvSpPr txBox="1"/>
          <p:nvPr>
            <p:ph idx="1" type="subTitle"/>
          </p:nvPr>
        </p:nvSpPr>
        <p:spPr>
          <a:xfrm>
            <a:off x="1584000" y="948000"/>
            <a:ext cx="5976000" cy="1116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800"/>
              <a:buNone/>
              <a:defRPr>
                <a:solidFill>
                  <a:schemeClr val="dk1"/>
                </a:solidFill>
              </a:defRPr>
            </a:lvl1pPr>
            <a:lvl2pPr lvl="1" rtl="0">
              <a:spcBef>
                <a:spcPts val="1000"/>
              </a:spcBef>
              <a:spcAft>
                <a:spcPts val="0"/>
              </a:spcAft>
              <a:buSzPts val="1400"/>
              <a:buNone/>
              <a:defRPr/>
            </a:lvl2pPr>
            <a:lvl3pPr lvl="2" rtl="0">
              <a:spcBef>
                <a:spcPts val="1000"/>
              </a:spcBef>
              <a:spcAft>
                <a:spcPts val="0"/>
              </a:spcAft>
              <a:buSzPts val="1400"/>
              <a:buNone/>
              <a:defRPr/>
            </a:lvl3pPr>
            <a:lvl4pPr lvl="3" rtl="0">
              <a:spcBef>
                <a:spcPts val="1000"/>
              </a:spcBef>
              <a:spcAft>
                <a:spcPts val="0"/>
              </a:spcAft>
              <a:buSzPts val="1400"/>
              <a:buNone/>
              <a:defRPr/>
            </a:lvl4pPr>
            <a:lvl5pPr lvl="4" rtl="0">
              <a:spcBef>
                <a:spcPts val="1000"/>
              </a:spcBef>
              <a:spcAft>
                <a:spcPts val="0"/>
              </a:spcAft>
              <a:buSzPts val="1400"/>
              <a:buNone/>
              <a:defRPr/>
            </a:lvl5pPr>
            <a:lvl6pPr lvl="5" rtl="0">
              <a:spcBef>
                <a:spcPts val="1000"/>
              </a:spcBef>
              <a:spcAft>
                <a:spcPts val="0"/>
              </a:spcAft>
              <a:buSzPts val="1400"/>
              <a:buNone/>
              <a:defRPr/>
            </a:lvl6pPr>
            <a:lvl7pPr lvl="6" rtl="0">
              <a:spcBef>
                <a:spcPts val="1000"/>
              </a:spcBef>
              <a:spcAft>
                <a:spcPts val="0"/>
              </a:spcAft>
              <a:buSzPts val="1400"/>
              <a:buNone/>
              <a:defRPr/>
            </a:lvl7pPr>
            <a:lvl8pPr lvl="7" rtl="0">
              <a:spcBef>
                <a:spcPts val="1000"/>
              </a:spcBef>
              <a:spcAft>
                <a:spcPts val="0"/>
              </a:spcAft>
              <a:buSzPts val="1400"/>
              <a:buNone/>
              <a:defRPr/>
            </a:lvl8pPr>
            <a:lvl9pPr lvl="8" rtl="0">
              <a:spcBef>
                <a:spcPts val="1000"/>
              </a:spcBef>
              <a:spcAft>
                <a:spcPts val="1000"/>
              </a:spcAft>
              <a:buSzPts val="1400"/>
              <a:buNone/>
              <a:defRPr/>
            </a:lvl9pPr>
          </a:lstStyle>
          <a:p/>
        </p:txBody>
      </p:sp>
      <p:sp>
        <p:nvSpPr>
          <p:cNvPr id="239" name="Google Shape;239;p36"/>
          <p:cNvSpPr txBox="1"/>
          <p:nvPr>
            <p:ph idx="2" type="subTitle"/>
          </p:nvPr>
        </p:nvSpPr>
        <p:spPr>
          <a:xfrm>
            <a:off x="1584000" y="2958000"/>
            <a:ext cx="5976000" cy="1116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800"/>
              <a:buNone/>
              <a:defRPr>
                <a:solidFill>
                  <a:schemeClr val="lt1"/>
                </a:solidFill>
              </a:defRPr>
            </a:lvl1pPr>
            <a:lvl2pPr lvl="1" rtl="0">
              <a:spcBef>
                <a:spcPts val="1000"/>
              </a:spcBef>
              <a:spcAft>
                <a:spcPts val="0"/>
              </a:spcAft>
              <a:buClr>
                <a:schemeClr val="lt1"/>
              </a:buClr>
              <a:buSzPts val="1400"/>
              <a:buNone/>
              <a:defRPr>
                <a:solidFill>
                  <a:schemeClr val="lt1"/>
                </a:solidFill>
              </a:defRPr>
            </a:lvl2pPr>
            <a:lvl3pPr lvl="2" rtl="0">
              <a:spcBef>
                <a:spcPts val="1000"/>
              </a:spcBef>
              <a:spcAft>
                <a:spcPts val="0"/>
              </a:spcAft>
              <a:buClr>
                <a:schemeClr val="lt1"/>
              </a:buClr>
              <a:buSzPts val="1400"/>
              <a:buNone/>
              <a:defRPr>
                <a:solidFill>
                  <a:schemeClr val="lt1"/>
                </a:solidFill>
              </a:defRPr>
            </a:lvl3pPr>
            <a:lvl4pPr lvl="3" rtl="0">
              <a:spcBef>
                <a:spcPts val="1000"/>
              </a:spcBef>
              <a:spcAft>
                <a:spcPts val="0"/>
              </a:spcAft>
              <a:buClr>
                <a:schemeClr val="lt1"/>
              </a:buClr>
              <a:buSzPts val="1400"/>
              <a:buNone/>
              <a:defRPr>
                <a:solidFill>
                  <a:schemeClr val="lt1"/>
                </a:solidFill>
              </a:defRPr>
            </a:lvl4pPr>
            <a:lvl5pPr lvl="4" rtl="0">
              <a:spcBef>
                <a:spcPts val="1000"/>
              </a:spcBef>
              <a:spcAft>
                <a:spcPts val="0"/>
              </a:spcAft>
              <a:buClr>
                <a:schemeClr val="lt1"/>
              </a:buClr>
              <a:buSzPts val="1400"/>
              <a:buNone/>
              <a:defRPr>
                <a:solidFill>
                  <a:schemeClr val="lt1"/>
                </a:solidFill>
              </a:defRPr>
            </a:lvl5pPr>
            <a:lvl6pPr lvl="5" rtl="0">
              <a:spcBef>
                <a:spcPts val="1000"/>
              </a:spcBef>
              <a:spcAft>
                <a:spcPts val="0"/>
              </a:spcAft>
              <a:buClr>
                <a:schemeClr val="lt1"/>
              </a:buClr>
              <a:buSzPts val="1400"/>
              <a:buNone/>
              <a:defRPr>
                <a:solidFill>
                  <a:schemeClr val="lt1"/>
                </a:solidFill>
              </a:defRPr>
            </a:lvl6pPr>
            <a:lvl7pPr lvl="6" rtl="0">
              <a:spcBef>
                <a:spcPts val="1000"/>
              </a:spcBef>
              <a:spcAft>
                <a:spcPts val="0"/>
              </a:spcAft>
              <a:buClr>
                <a:schemeClr val="lt1"/>
              </a:buClr>
              <a:buSzPts val="1400"/>
              <a:buNone/>
              <a:defRPr>
                <a:solidFill>
                  <a:schemeClr val="lt1"/>
                </a:solidFill>
              </a:defRPr>
            </a:lvl7pPr>
            <a:lvl8pPr lvl="7" rtl="0">
              <a:spcBef>
                <a:spcPts val="1000"/>
              </a:spcBef>
              <a:spcAft>
                <a:spcPts val="0"/>
              </a:spcAft>
              <a:buClr>
                <a:schemeClr val="lt1"/>
              </a:buClr>
              <a:buSzPts val="1400"/>
              <a:buNone/>
              <a:defRPr>
                <a:solidFill>
                  <a:schemeClr val="lt1"/>
                </a:solidFill>
              </a:defRPr>
            </a:lvl8pPr>
            <a:lvl9pPr lvl="8" rtl="0">
              <a:spcBef>
                <a:spcPts val="1000"/>
              </a:spcBef>
              <a:spcAft>
                <a:spcPts val="1000"/>
              </a:spcAft>
              <a:buClr>
                <a:schemeClr val="lt1"/>
              </a:buClr>
              <a:buSzPts val="1400"/>
              <a:buNone/>
              <a:defRPr>
                <a:solidFill>
                  <a:schemeClr val="lt1"/>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CTA Slide - Red/Blue">
  <p:cSld name="CUSTOM_7_1">
    <p:spTree>
      <p:nvGrpSpPr>
        <p:cNvPr id="240" name="Shape 240"/>
        <p:cNvGrpSpPr/>
        <p:nvPr/>
      </p:nvGrpSpPr>
      <p:grpSpPr>
        <a:xfrm>
          <a:off x="0" y="0"/>
          <a:ext cx="0" cy="0"/>
          <a:chOff x="0" y="0"/>
          <a:chExt cx="0" cy="0"/>
        </a:xfrm>
      </p:grpSpPr>
      <p:sp>
        <p:nvSpPr>
          <p:cNvPr id="241" name="Google Shape;241;p37">
            <a:hlinkClick r:id="rId2"/>
          </p:cNvPr>
          <p:cNvSpPr/>
          <p:nvPr/>
        </p:nvSpPr>
        <p:spPr>
          <a:xfrm>
            <a:off x="2949000" y="3891350"/>
            <a:ext cx="3246000" cy="5973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900">
              <a:solidFill>
                <a:schemeClr val="lt1"/>
              </a:solidFill>
              <a:latin typeface="Lato"/>
              <a:ea typeface="Lato"/>
              <a:cs typeface="Lato"/>
              <a:sym typeface="Lato"/>
            </a:endParaRPr>
          </a:p>
        </p:txBody>
      </p:sp>
      <p:sp>
        <p:nvSpPr>
          <p:cNvPr id="242" name="Google Shape;242;p37"/>
          <p:cNvSpPr txBox="1"/>
          <p:nvPr>
            <p:ph idx="1" type="subTitle"/>
          </p:nvPr>
        </p:nvSpPr>
        <p:spPr>
          <a:xfrm>
            <a:off x="3140050" y="3997300"/>
            <a:ext cx="2899200" cy="346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1500"/>
              <a:buNone/>
              <a:defRPr sz="1500">
                <a:solidFill>
                  <a:schemeClr val="lt1"/>
                </a:solidFill>
              </a:defRPr>
            </a:lvl1pPr>
            <a:lvl2pPr lvl="1" rtl="0" algn="ctr">
              <a:spcBef>
                <a:spcPts val="1000"/>
              </a:spcBef>
              <a:spcAft>
                <a:spcPts val="0"/>
              </a:spcAft>
              <a:buSzPts val="1400"/>
              <a:buNone/>
              <a:defRPr/>
            </a:lvl2pPr>
            <a:lvl3pPr lvl="2" rtl="0" algn="ctr">
              <a:spcBef>
                <a:spcPts val="1000"/>
              </a:spcBef>
              <a:spcAft>
                <a:spcPts val="0"/>
              </a:spcAft>
              <a:buSzPts val="1400"/>
              <a:buNone/>
              <a:defRPr/>
            </a:lvl3pPr>
            <a:lvl4pPr lvl="3" rtl="0" algn="ctr">
              <a:spcBef>
                <a:spcPts val="1000"/>
              </a:spcBef>
              <a:spcAft>
                <a:spcPts val="0"/>
              </a:spcAft>
              <a:buSzPts val="1400"/>
              <a:buNone/>
              <a:defRPr/>
            </a:lvl4pPr>
            <a:lvl5pPr lvl="4" rtl="0" algn="ctr">
              <a:spcBef>
                <a:spcPts val="1000"/>
              </a:spcBef>
              <a:spcAft>
                <a:spcPts val="0"/>
              </a:spcAft>
              <a:buSzPts val="1400"/>
              <a:buNone/>
              <a:defRPr/>
            </a:lvl5pPr>
            <a:lvl6pPr lvl="5" rtl="0" algn="ctr">
              <a:spcBef>
                <a:spcPts val="1000"/>
              </a:spcBef>
              <a:spcAft>
                <a:spcPts val="0"/>
              </a:spcAft>
              <a:buSzPts val="1400"/>
              <a:buNone/>
              <a:defRPr/>
            </a:lvl6pPr>
            <a:lvl7pPr lvl="6" rtl="0" algn="ctr">
              <a:spcBef>
                <a:spcPts val="1000"/>
              </a:spcBef>
              <a:spcAft>
                <a:spcPts val="0"/>
              </a:spcAft>
              <a:buSzPts val="1400"/>
              <a:buNone/>
              <a:defRPr/>
            </a:lvl7pPr>
            <a:lvl8pPr lvl="7" rtl="0" algn="ctr">
              <a:spcBef>
                <a:spcPts val="1000"/>
              </a:spcBef>
              <a:spcAft>
                <a:spcPts val="0"/>
              </a:spcAft>
              <a:buSzPts val="1400"/>
              <a:buNone/>
              <a:defRPr/>
            </a:lvl8pPr>
            <a:lvl9pPr lvl="8" rtl="0" algn="ctr">
              <a:spcBef>
                <a:spcPts val="1000"/>
              </a:spcBef>
              <a:spcAft>
                <a:spcPts val="1000"/>
              </a:spcAft>
              <a:buSzPts val="1400"/>
              <a:buNone/>
              <a:defRPr/>
            </a:lvl9pPr>
          </a:lstStyle>
          <a:p/>
        </p:txBody>
      </p:sp>
      <p:pic>
        <p:nvPicPr>
          <p:cNvPr id="243" name="Google Shape;243;p37"/>
          <p:cNvPicPr preferRelativeResize="0"/>
          <p:nvPr/>
        </p:nvPicPr>
        <p:blipFill rotWithShape="1">
          <a:blip r:embed="rId3">
            <a:alphaModFix/>
          </a:blip>
          <a:srcRect b="0" l="11401" r="11408" t="0"/>
          <a:stretch/>
        </p:blipFill>
        <p:spPr>
          <a:xfrm>
            <a:off x="0" y="0"/>
            <a:ext cx="9144003" cy="2539500"/>
          </a:xfrm>
          <a:prstGeom prst="rect">
            <a:avLst/>
          </a:prstGeom>
          <a:noFill/>
          <a:ln>
            <a:noFill/>
          </a:ln>
        </p:spPr>
      </p:pic>
      <p:sp>
        <p:nvSpPr>
          <p:cNvPr id="244" name="Google Shape;244;p37"/>
          <p:cNvSpPr txBox="1"/>
          <p:nvPr>
            <p:ph type="title"/>
          </p:nvPr>
        </p:nvSpPr>
        <p:spPr>
          <a:xfrm>
            <a:off x="456000" y="2455650"/>
            <a:ext cx="8220000" cy="841800"/>
          </a:xfrm>
          <a:prstGeom prst="rect">
            <a:avLst/>
          </a:prstGeom>
          <a:solidFill>
            <a:schemeClr val="lt1"/>
          </a:solidFill>
        </p:spPr>
        <p:txBody>
          <a:bodyPr anchorCtr="0" anchor="ctr" bIns="91425" lIns="91425" spcFirstLastPara="1" rIns="91425" wrap="square" tIns="91425">
            <a:noAutofit/>
          </a:bodyPr>
          <a:lstStyle>
            <a:lvl1pPr lvl="0" rtl="0" algn="ctr">
              <a:spcBef>
                <a:spcPts val="500"/>
              </a:spcBef>
              <a:spcAft>
                <a:spcPts val="0"/>
              </a:spcAft>
              <a:buClr>
                <a:srgbClr val="212121"/>
              </a:buClr>
              <a:buSzPts val="3500"/>
              <a:buNone/>
              <a:defRPr b="1" sz="3500">
                <a:solidFill>
                  <a:srgbClr val="212121"/>
                </a:solidFill>
              </a:defRPr>
            </a:lvl1pPr>
            <a:lvl2pPr lvl="1" rtl="0" algn="ctr">
              <a:spcBef>
                <a:spcPts val="100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45" name="Google Shape;245;p37"/>
          <p:cNvSpPr txBox="1"/>
          <p:nvPr>
            <p:ph idx="2" type="subTitle"/>
          </p:nvPr>
        </p:nvSpPr>
        <p:spPr>
          <a:xfrm>
            <a:off x="462000" y="3188375"/>
            <a:ext cx="8220000" cy="4926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a:lvl1pPr>
            <a:lvl2pPr lvl="1" rtl="0" algn="ctr">
              <a:spcBef>
                <a:spcPts val="1000"/>
              </a:spcBef>
              <a:spcAft>
                <a:spcPts val="0"/>
              </a:spcAft>
              <a:buSzPts val="1400"/>
              <a:buNone/>
              <a:defRPr/>
            </a:lvl2pPr>
            <a:lvl3pPr lvl="2" rtl="0" algn="ctr">
              <a:spcBef>
                <a:spcPts val="1000"/>
              </a:spcBef>
              <a:spcAft>
                <a:spcPts val="0"/>
              </a:spcAft>
              <a:buSzPts val="1400"/>
              <a:buNone/>
              <a:defRPr/>
            </a:lvl3pPr>
            <a:lvl4pPr lvl="3" rtl="0" algn="ctr">
              <a:spcBef>
                <a:spcPts val="1000"/>
              </a:spcBef>
              <a:spcAft>
                <a:spcPts val="0"/>
              </a:spcAft>
              <a:buSzPts val="1400"/>
              <a:buNone/>
              <a:defRPr/>
            </a:lvl4pPr>
            <a:lvl5pPr lvl="4" rtl="0" algn="ctr">
              <a:spcBef>
                <a:spcPts val="1000"/>
              </a:spcBef>
              <a:spcAft>
                <a:spcPts val="0"/>
              </a:spcAft>
              <a:buSzPts val="1400"/>
              <a:buNone/>
              <a:defRPr/>
            </a:lvl5pPr>
            <a:lvl6pPr lvl="5" rtl="0" algn="ctr">
              <a:spcBef>
                <a:spcPts val="1000"/>
              </a:spcBef>
              <a:spcAft>
                <a:spcPts val="0"/>
              </a:spcAft>
              <a:buSzPts val="1400"/>
              <a:buNone/>
              <a:defRPr/>
            </a:lvl6pPr>
            <a:lvl7pPr lvl="6" rtl="0" algn="ctr">
              <a:spcBef>
                <a:spcPts val="1000"/>
              </a:spcBef>
              <a:spcAft>
                <a:spcPts val="0"/>
              </a:spcAft>
              <a:buSzPts val="1400"/>
              <a:buNone/>
              <a:defRPr/>
            </a:lvl7pPr>
            <a:lvl8pPr lvl="7" rtl="0" algn="ctr">
              <a:spcBef>
                <a:spcPts val="1000"/>
              </a:spcBef>
              <a:spcAft>
                <a:spcPts val="0"/>
              </a:spcAft>
              <a:buSzPts val="1400"/>
              <a:buNone/>
              <a:defRPr/>
            </a:lvl8pPr>
            <a:lvl9pPr lvl="8" rtl="0" algn="ctr">
              <a:spcBef>
                <a:spcPts val="1000"/>
              </a:spcBef>
              <a:spcAft>
                <a:spcPts val="100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CTA Slide - Red/Blue 1">
  <p:cSld name="CUSTOM_7_1_3">
    <p:spTree>
      <p:nvGrpSpPr>
        <p:cNvPr id="246" name="Shape 246"/>
        <p:cNvGrpSpPr/>
        <p:nvPr/>
      </p:nvGrpSpPr>
      <p:grpSpPr>
        <a:xfrm>
          <a:off x="0" y="0"/>
          <a:ext cx="0" cy="0"/>
          <a:chOff x="0" y="0"/>
          <a:chExt cx="0" cy="0"/>
        </a:xfrm>
      </p:grpSpPr>
      <p:sp>
        <p:nvSpPr>
          <p:cNvPr id="247" name="Google Shape;247;p38">
            <a:hlinkClick r:id="rId2"/>
          </p:cNvPr>
          <p:cNvSpPr/>
          <p:nvPr/>
        </p:nvSpPr>
        <p:spPr>
          <a:xfrm>
            <a:off x="2949000" y="3891350"/>
            <a:ext cx="3246000" cy="5973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900">
              <a:solidFill>
                <a:schemeClr val="lt1"/>
              </a:solidFill>
              <a:latin typeface="Lato"/>
              <a:ea typeface="Lato"/>
              <a:cs typeface="Lato"/>
              <a:sym typeface="Lato"/>
            </a:endParaRPr>
          </a:p>
        </p:txBody>
      </p:sp>
      <p:sp>
        <p:nvSpPr>
          <p:cNvPr id="248" name="Google Shape;248;p38"/>
          <p:cNvSpPr txBox="1"/>
          <p:nvPr>
            <p:ph idx="1" type="subTitle"/>
          </p:nvPr>
        </p:nvSpPr>
        <p:spPr>
          <a:xfrm>
            <a:off x="3140050" y="3997300"/>
            <a:ext cx="2899200" cy="346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1500"/>
              <a:buNone/>
              <a:defRPr sz="1500">
                <a:solidFill>
                  <a:schemeClr val="lt1"/>
                </a:solidFill>
              </a:defRPr>
            </a:lvl1pPr>
            <a:lvl2pPr lvl="1" rtl="0" algn="ctr">
              <a:spcBef>
                <a:spcPts val="1000"/>
              </a:spcBef>
              <a:spcAft>
                <a:spcPts val="0"/>
              </a:spcAft>
              <a:buSzPts val="1400"/>
              <a:buNone/>
              <a:defRPr/>
            </a:lvl2pPr>
            <a:lvl3pPr lvl="2" rtl="0" algn="ctr">
              <a:spcBef>
                <a:spcPts val="1000"/>
              </a:spcBef>
              <a:spcAft>
                <a:spcPts val="0"/>
              </a:spcAft>
              <a:buSzPts val="1400"/>
              <a:buNone/>
              <a:defRPr/>
            </a:lvl3pPr>
            <a:lvl4pPr lvl="3" rtl="0" algn="ctr">
              <a:spcBef>
                <a:spcPts val="1000"/>
              </a:spcBef>
              <a:spcAft>
                <a:spcPts val="0"/>
              </a:spcAft>
              <a:buSzPts val="1400"/>
              <a:buNone/>
              <a:defRPr/>
            </a:lvl4pPr>
            <a:lvl5pPr lvl="4" rtl="0" algn="ctr">
              <a:spcBef>
                <a:spcPts val="1000"/>
              </a:spcBef>
              <a:spcAft>
                <a:spcPts val="0"/>
              </a:spcAft>
              <a:buSzPts val="1400"/>
              <a:buNone/>
              <a:defRPr/>
            </a:lvl5pPr>
            <a:lvl6pPr lvl="5" rtl="0" algn="ctr">
              <a:spcBef>
                <a:spcPts val="1000"/>
              </a:spcBef>
              <a:spcAft>
                <a:spcPts val="0"/>
              </a:spcAft>
              <a:buSzPts val="1400"/>
              <a:buNone/>
              <a:defRPr/>
            </a:lvl6pPr>
            <a:lvl7pPr lvl="6" rtl="0" algn="ctr">
              <a:spcBef>
                <a:spcPts val="1000"/>
              </a:spcBef>
              <a:spcAft>
                <a:spcPts val="0"/>
              </a:spcAft>
              <a:buSzPts val="1400"/>
              <a:buNone/>
              <a:defRPr/>
            </a:lvl7pPr>
            <a:lvl8pPr lvl="7" rtl="0" algn="ctr">
              <a:spcBef>
                <a:spcPts val="1000"/>
              </a:spcBef>
              <a:spcAft>
                <a:spcPts val="0"/>
              </a:spcAft>
              <a:buSzPts val="1400"/>
              <a:buNone/>
              <a:defRPr/>
            </a:lvl8pPr>
            <a:lvl9pPr lvl="8" rtl="0" algn="ctr">
              <a:spcBef>
                <a:spcPts val="1000"/>
              </a:spcBef>
              <a:spcAft>
                <a:spcPts val="1000"/>
              </a:spcAft>
              <a:buSzPts val="1400"/>
              <a:buNone/>
              <a:defRPr/>
            </a:lvl9pPr>
          </a:lstStyle>
          <a:p/>
        </p:txBody>
      </p:sp>
      <p:pic>
        <p:nvPicPr>
          <p:cNvPr id="249" name="Google Shape;249;p38"/>
          <p:cNvPicPr preferRelativeResize="0"/>
          <p:nvPr/>
        </p:nvPicPr>
        <p:blipFill rotWithShape="1">
          <a:blip r:embed="rId3">
            <a:alphaModFix/>
          </a:blip>
          <a:srcRect b="0" l="11401" r="11408" t="0"/>
          <a:stretch/>
        </p:blipFill>
        <p:spPr>
          <a:xfrm>
            <a:off x="0" y="0"/>
            <a:ext cx="9144003" cy="2539500"/>
          </a:xfrm>
          <a:prstGeom prst="rect">
            <a:avLst/>
          </a:prstGeom>
          <a:noFill/>
          <a:ln>
            <a:noFill/>
          </a:ln>
        </p:spPr>
      </p:pic>
      <p:sp>
        <p:nvSpPr>
          <p:cNvPr id="250" name="Google Shape;250;p38"/>
          <p:cNvSpPr txBox="1"/>
          <p:nvPr>
            <p:ph type="title"/>
          </p:nvPr>
        </p:nvSpPr>
        <p:spPr>
          <a:xfrm>
            <a:off x="456000" y="2455650"/>
            <a:ext cx="8220000" cy="841800"/>
          </a:xfrm>
          <a:prstGeom prst="rect">
            <a:avLst/>
          </a:prstGeom>
          <a:solidFill>
            <a:schemeClr val="lt1"/>
          </a:solidFill>
        </p:spPr>
        <p:txBody>
          <a:bodyPr anchorCtr="0" anchor="ctr" bIns="91425" lIns="91425" spcFirstLastPara="1" rIns="91425" wrap="square" tIns="91425">
            <a:noAutofit/>
          </a:bodyPr>
          <a:lstStyle>
            <a:lvl1pPr lvl="0" rtl="0" algn="ctr">
              <a:spcBef>
                <a:spcPts val="500"/>
              </a:spcBef>
              <a:spcAft>
                <a:spcPts val="0"/>
              </a:spcAft>
              <a:buClr>
                <a:srgbClr val="212121"/>
              </a:buClr>
              <a:buSzPts val="3500"/>
              <a:buNone/>
              <a:defRPr b="1" sz="3500">
                <a:solidFill>
                  <a:srgbClr val="212121"/>
                </a:solidFill>
              </a:defRPr>
            </a:lvl1pPr>
            <a:lvl2pPr lvl="1" rtl="0" algn="ctr">
              <a:spcBef>
                <a:spcPts val="100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51" name="Google Shape;251;p38"/>
          <p:cNvSpPr txBox="1"/>
          <p:nvPr>
            <p:ph idx="2" type="subTitle"/>
          </p:nvPr>
        </p:nvSpPr>
        <p:spPr>
          <a:xfrm>
            <a:off x="462000" y="3188375"/>
            <a:ext cx="8220000" cy="4926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a:lvl1pPr>
            <a:lvl2pPr lvl="1" rtl="0" algn="ctr">
              <a:spcBef>
                <a:spcPts val="1000"/>
              </a:spcBef>
              <a:spcAft>
                <a:spcPts val="0"/>
              </a:spcAft>
              <a:buSzPts val="1400"/>
              <a:buNone/>
              <a:defRPr/>
            </a:lvl2pPr>
            <a:lvl3pPr lvl="2" rtl="0" algn="ctr">
              <a:spcBef>
                <a:spcPts val="1000"/>
              </a:spcBef>
              <a:spcAft>
                <a:spcPts val="0"/>
              </a:spcAft>
              <a:buSzPts val="1400"/>
              <a:buNone/>
              <a:defRPr/>
            </a:lvl3pPr>
            <a:lvl4pPr lvl="3" rtl="0" algn="ctr">
              <a:spcBef>
                <a:spcPts val="1000"/>
              </a:spcBef>
              <a:spcAft>
                <a:spcPts val="0"/>
              </a:spcAft>
              <a:buSzPts val="1400"/>
              <a:buNone/>
              <a:defRPr/>
            </a:lvl4pPr>
            <a:lvl5pPr lvl="4" rtl="0" algn="ctr">
              <a:spcBef>
                <a:spcPts val="1000"/>
              </a:spcBef>
              <a:spcAft>
                <a:spcPts val="0"/>
              </a:spcAft>
              <a:buSzPts val="1400"/>
              <a:buNone/>
              <a:defRPr/>
            </a:lvl5pPr>
            <a:lvl6pPr lvl="5" rtl="0" algn="ctr">
              <a:spcBef>
                <a:spcPts val="1000"/>
              </a:spcBef>
              <a:spcAft>
                <a:spcPts val="0"/>
              </a:spcAft>
              <a:buSzPts val="1400"/>
              <a:buNone/>
              <a:defRPr/>
            </a:lvl6pPr>
            <a:lvl7pPr lvl="6" rtl="0" algn="ctr">
              <a:spcBef>
                <a:spcPts val="1000"/>
              </a:spcBef>
              <a:spcAft>
                <a:spcPts val="0"/>
              </a:spcAft>
              <a:buSzPts val="1400"/>
              <a:buNone/>
              <a:defRPr/>
            </a:lvl7pPr>
            <a:lvl8pPr lvl="7" rtl="0" algn="ctr">
              <a:spcBef>
                <a:spcPts val="1000"/>
              </a:spcBef>
              <a:spcAft>
                <a:spcPts val="0"/>
              </a:spcAft>
              <a:buSzPts val="1400"/>
              <a:buNone/>
              <a:defRPr/>
            </a:lvl8pPr>
            <a:lvl9pPr lvl="8" rtl="0" algn="ctr">
              <a:spcBef>
                <a:spcPts val="1000"/>
              </a:spcBef>
              <a:spcAft>
                <a:spcPts val="1000"/>
              </a:spcAft>
              <a:buSzPts val="14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tner/Prospect Title Slide - Blue/Green">
  <p:cSld name="SECTION_HEADER_2_2">
    <p:spTree>
      <p:nvGrpSpPr>
        <p:cNvPr id="252" name="Shape 252"/>
        <p:cNvGrpSpPr/>
        <p:nvPr/>
      </p:nvGrpSpPr>
      <p:grpSpPr>
        <a:xfrm>
          <a:off x="0" y="0"/>
          <a:ext cx="0" cy="0"/>
          <a:chOff x="0" y="0"/>
          <a:chExt cx="0" cy="0"/>
        </a:xfrm>
      </p:grpSpPr>
      <p:pic>
        <p:nvPicPr>
          <p:cNvPr id="253" name="Google Shape;253;p39"/>
          <p:cNvPicPr preferRelativeResize="0"/>
          <p:nvPr/>
        </p:nvPicPr>
        <p:blipFill rotWithShape="1">
          <a:blip r:embed="rId2">
            <a:alphaModFix/>
          </a:blip>
          <a:srcRect b="0" l="11415" r="11400" t="0"/>
          <a:stretch/>
        </p:blipFill>
        <p:spPr>
          <a:xfrm>
            <a:off x="0" y="0"/>
            <a:ext cx="9144003" cy="2539500"/>
          </a:xfrm>
          <a:prstGeom prst="rect">
            <a:avLst/>
          </a:prstGeom>
          <a:noFill/>
          <a:ln>
            <a:noFill/>
          </a:ln>
        </p:spPr>
      </p:pic>
      <p:sp>
        <p:nvSpPr>
          <p:cNvPr id="254" name="Google Shape;254;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55" name="Google Shape;255;p39"/>
          <p:cNvPicPr preferRelativeResize="0"/>
          <p:nvPr/>
        </p:nvPicPr>
        <p:blipFill>
          <a:blip r:embed="rId3">
            <a:alphaModFix/>
          </a:blip>
          <a:stretch>
            <a:fillRect/>
          </a:stretch>
        </p:blipFill>
        <p:spPr>
          <a:xfrm>
            <a:off x="7702001" y="4506425"/>
            <a:ext cx="1313649" cy="492600"/>
          </a:xfrm>
          <a:prstGeom prst="rect">
            <a:avLst/>
          </a:prstGeom>
          <a:noFill/>
          <a:ln>
            <a:noFill/>
          </a:ln>
        </p:spPr>
      </p:pic>
      <p:sp>
        <p:nvSpPr>
          <p:cNvPr id="256" name="Google Shape;256;p39"/>
          <p:cNvSpPr/>
          <p:nvPr>
            <p:ph idx="2" type="pic"/>
          </p:nvPr>
        </p:nvSpPr>
        <p:spPr>
          <a:xfrm>
            <a:off x="144475" y="4506425"/>
            <a:ext cx="2243400" cy="492600"/>
          </a:xfrm>
          <a:prstGeom prst="rect">
            <a:avLst/>
          </a:prstGeom>
          <a:noFill/>
          <a:ln>
            <a:noFill/>
          </a:ln>
        </p:spPr>
      </p:sp>
      <p:sp>
        <p:nvSpPr>
          <p:cNvPr id="257" name="Google Shape;257;p39"/>
          <p:cNvSpPr txBox="1"/>
          <p:nvPr>
            <p:ph type="title"/>
          </p:nvPr>
        </p:nvSpPr>
        <p:spPr>
          <a:xfrm>
            <a:off x="456000" y="2455650"/>
            <a:ext cx="8220000" cy="841800"/>
          </a:xfrm>
          <a:prstGeom prst="rect">
            <a:avLst/>
          </a:prstGeom>
          <a:solidFill>
            <a:schemeClr val="lt1"/>
          </a:solidFill>
        </p:spPr>
        <p:txBody>
          <a:bodyPr anchorCtr="0" anchor="ctr" bIns="91425" lIns="91425" spcFirstLastPara="1" rIns="91425" wrap="square" tIns="91425">
            <a:noAutofit/>
          </a:bodyPr>
          <a:lstStyle>
            <a:lvl1pPr lvl="0" rtl="0" algn="ctr">
              <a:spcBef>
                <a:spcPts val="500"/>
              </a:spcBef>
              <a:spcAft>
                <a:spcPts val="0"/>
              </a:spcAft>
              <a:buClr>
                <a:srgbClr val="212121"/>
              </a:buClr>
              <a:buSzPts val="3500"/>
              <a:buNone/>
              <a:defRPr b="1" sz="3500">
                <a:solidFill>
                  <a:srgbClr val="212121"/>
                </a:solidFill>
              </a:defRPr>
            </a:lvl1pPr>
            <a:lvl2pPr lvl="1" rtl="0" algn="ctr">
              <a:spcBef>
                <a:spcPts val="100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58" name="Google Shape;258;p39"/>
          <p:cNvSpPr txBox="1"/>
          <p:nvPr>
            <p:ph idx="1" type="subTitle"/>
          </p:nvPr>
        </p:nvSpPr>
        <p:spPr>
          <a:xfrm>
            <a:off x="462000" y="3188375"/>
            <a:ext cx="8220000" cy="4926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a:lvl1pPr>
            <a:lvl2pPr lvl="1" rtl="0" algn="ctr">
              <a:spcBef>
                <a:spcPts val="1000"/>
              </a:spcBef>
              <a:spcAft>
                <a:spcPts val="0"/>
              </a:spcAft>
              <a:buSzPts val="1400"/>
              <a:buNone/>
              <a:defRPr/>
            </a:lvl2pPr>
            <a:lvl3pPr lvl="2" rtl="0" algn="ctr">
              <a:spcBef>
                <a:spcPts val="1000"/>
              </a:spcBef>
              <a:spcAft>
                <a:spcPts val="0"/>
              </a:spcAft>
              <a:buSzPts val="1400"/>
              <a:buNone/>
              <a:defRPr/>
            </a:lvl3pPr>
            <a:lvl4pPr lvl="3" rtl="0" algn="ctr">
              <a:spcBef>
                <a:spcPts val="1000"/>
              </a:spcBef>
              <a:spcAft>
                <a:spcPts val="0"/>
              </a:spcAft>
              <a:buSzPts val="1400"/>
              <a:buNone/>
              <a:defRPr/>
            </a:lvl4pPr>
            <a:lvl5pPr lvl="4" rtl="0" algn="ctr">
              <a:spcBef>
                <a:spcPts val="1000"/>
              </a:spcBef>
              <a:spcAft>
                <a:spcPts val="0"/>
              </a:spcAft>
              <a:buSzPts val="1400"/>
              <a:buNone/>
              <a:defRPr/>
            </a:lvl5pPr>
            <a:lvl6pPr lvl="5" rtl="0" algn="ctr">
              <a:spcBef>
                <a:spcPts val="1000"/>
              </a:spcBef>
              <a:spcAft>
                <a:spcPts val="0"/>
              </a:spcAft>
              <a:buSzPts val="1400"/>
              <a:buNone/>
              <a:defRPr/>
            </a:lvl6pPr>
            <a:lvl7pPr lvl="6" rtl="0" algn="ctr">
              <a:spcBef>
                <a:spcPts val="1000"/>
              </a:spcBef>
              <a:spcAft>
                <a:spcPts val="0"/>
              </a:spcAft>
              <a:buSzPts val="1400"/>
              <a:buNone/>
              <a:defRPr/>
            </a:lvl7pPr>
            <a:lvl8pPr lvl="7" rtl="0" algn="ctr">
              <a:spcBef>
                <a:spcPts val="1000"/>
              </a:spcBef>
              <a:spcAft>
                <a:spcPts val="0"/>
              </a:spcAft>
              <a:buSzPts val="1400"/>
              <a:buNone/>
              <a:defRPr/>
            </a:lvl8pPr>
            <a:lvl9pPr lvl="8" rtl="0" algn="ctr">
              <a:spcBef>
                <a:spcPts val="1000"/>
              </a:spcBef>
              <a:spcAft>
                <a:spcPts val="1000"/>
              </a:spcAft>
              <a:buSzPts val="14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Light Blue">
  <p:cSld name="SECTION_HEADER_2_2_1">
    <p:spTree>
      <p:nvGrpSpPr>
        <p:cNvPr id="259" name="Shape 259"/>
        <p:cNvGrpSpPr/>
        <p:nvPr/>
      </p:nvGrpSpPr>
      <p:grpSpPr>
        <a:xfrm>
          <a:off x="0" y="0"/>
          <a:ext cx="0" cy="0"/>
          <a:chOff x="0" y="0"/>
          <a:chExt cx="0" cy="0"/>
        </a:xfrm>
      </p:grpSpPr>
      <p:sp>
        <p:nvSpPr>
          <p:cNvPr id="260" name="Google Shape;260;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61" name="Google Shape;261;p40"/>
          <p:cNvPicPr preferRelativeResize="0"/>
          <p:nvPr/>
        </p:nvPicPr>
        <p:blipFill>
          <a:blip r:embed="rId2">
            <a:alphaModFix/>
          </a:blip>
          <a:stretch>
            <a:fillRect/>
          </a:stretch>
        </p:blipFill>
        <p:spPr>
          <a:xfrm>
            <a:off x="7702001" y="4506425"/>
            <a:ext cx="1313649" cy="492600"/>
          </a:xfrm>
          <a:prstGeom prst="rect">
            <a:avLst/>
          </a:prstGeom>
          <a:noFill/>
          <a:ln>
            <a:noFill/>
          </a:ln>
        </p:spPr>
      </p:pic>
      <p:sp>
        <p:nvSpPr>
          <p:cNvPr id="262" name="Google Shape;262;p40"/>
          <p:cNvSpPr txBox="1"/>
          <p:nvPr>
            <p:ph type="title"/>
          </p:nvPr>
        </p:nvSpPr>
        <p:spPr>
          <a:xfrm>
            <a:off x="456000" y="2455650"/>
            <a:ext cx="8220000" cy="841800"/>
          </a:xfrm>
          <a:prstGeom prst="rect">
            <a:avLst/>
          </a:prstGeom>
          <a:solidFill>
            <a:schemeClr val="lt1"/>
          </a:solidFill>
        </p:spPr>
        <p:txBody>
          <a:bodyPr anchorCtr="0" anchor="ctr" bIns="91425" lIns="91425" spcFirstLastPara="1" rIns="91425" wrap="square" tIns="91425">
            <a:noAutofit/>
          </a:bodyPr>
          <a:lstStyle>
            <a:lvl1pPr lvl="0" rtl="0" algn="ctr">
              <a:spcBef>
                <a:spcPts val="500"/>
              </a:spcBef>
              <a:spcAft>
                <a:spcPts val="0"/>
              </a:spcAft>
              <a:buClr>
                <a:srgbClr val="212121"/>
              </a:buClr>
              <a:buSzPts val="3500"/>
              <a:buNone/>
              <a:defRPr b="1" sz="3500">
                <a:solidFill>
                  <a:srgbClr val="212121"/>
                </a:solidFill>
              </a:defRPr>
            </a:lvl1pPr>
            <a:lvl2pPr lvl="1" rtl="0" algn="ctr">
              <a:spcBef>
                <a:spcPts val="100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63" name="Google Shape;263;p40"/>
          <p:cNvSpPr txBox="1"/>
          <p:nvPr>
            <p:ph idx="1" type="subTitle"/>
          </p:nvPr>
        </p:nvSpPr>
        <p:spPr>
          <a:xfrm>
            <a:off x="462000" y="3188375"/>
            <a:ext cx="8220000" cy="4926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a:lvl1pPr>
            <a:lvl2pPr lvl="1" rtl="0" algn="ctr">
              <a:spcBef>
                <a:spcPts val="1000"/>
              </a:spcBef>
              <a:spcAft>
                <a:spcPts val="0"/>
              </a:spcAft>
              <a:buSzPts val="1400"/>
              <a:buNone/>
              <a:defRPr/>
            </a:lvl2pPr>
            <a:lvl3pPr lvl="2" rtl="0" algn="ctr">
              <a:spcBef>
                <a:spcPts val="1000"/>
              </a:spcBef>
              <a:spcAft>
                <a:spcPts val="0"/>
              </a:spcAft>
              <a:buSzPts val="1400"/>
              <a:buNone/>
              <a:defRPr/>
            </a:lvl3pPr>
            <a:lvl4pPr lvl="3" rtl="0" algn="ctr">
              <a:spcBef>
                <a:spcPts val="1000"/>
              </a:spcBef>
              <a:spcAft>
                <a:spcPts val="0"/>
              </a:spcAft>
              <a:buSzPts val="1400"/>
              <a:buNone/>
              <a:defRPr/>
            </a:lvl4pPr>
            <a:lvl5pPr lvl="4" rtl="0" algn="ctr">
              <a:spcBef>
                <a:spcPts val="1000"/>
              </a:spcBef>
              <a:spcAft>
                <a:spcPts val="0"/>
              </a:spcAft>
              <a:buSzPts val="1400"/>
              <a:buNone/>
              <a:defRPr/>
            </a:lvl5pPr>
            <a:lvl6pPr lvl="5" rtl="0" algn="ctr">
              <a:spcBef>
                <a:spcPts val="1000"/>
              </a:spcBef>
              <a:spcAft>
                <a:spcPts val="0"/>
              </a:spcAft>
              <a:buSzPts val="1400"/>
              <a:buNone/>
              <a:defRPr/>
            </a:lvl6pPr>
            <a:lvl7pPr lvl="6" rtl="0" algn="ctr">
              <a:spcBef>
                <a:spcPts val="1000"/>
              </a:spcBef>
              <a:spcAft>
                <a:spcPts val="0"/>
              </a:spcAft>
              <a:buSzPts val="1400"/>
              <a:buNone/>
              <a:defRPr/>
            </a:lvl7pPr>
            <a:lvl8pPr lvl="7" rtl="0" algn="ctr">
              <a:spcBef>
                <a:spcPts val="1000"/>
              </a:spcBef>
              <a:spcAft>
                <a:spcPts val="0"/>
              </a:spcAft>
              <a:buSzPts val="1400"/>
              <a:buNone/>
              <a:defRPr/>
            </a:lvl8pPr>
            <a:lvl9pPr lvl="8" rtl="0" algn="ctr">
              <a:spcBef>
                <a:spcPts val="1000"/>
              </a:spcBef>
              <a:spcAft>
                <a:spcPts val="1000"/>
              </a:spcAft>
              <a:buSzPts val="1400"/>
              <a:buNone/>
              <a:defRPr/>
            </a:lvl9pPr>
          </a:lstStyle>
          <a:p/>
        </p:txBody>
      </p:sp>
      <p:pic>
        <p:nvPicPr>
          <p:cNvPr id="264" name="Google Shape;264;p40"/>
          <p:cNvPicPr preferRelativeResize="0"/>
          <p:nvPr/>
        </p:nvPicPr>
        <p:blipFill rotWithShape="1">
          <a:blip r:embed="rId3">
            <a:alphaModFix/>
          </a:blip>
          <a:srcRect b="0" l="11415" r="11400" t="0"/>
          <a:stretch/>
        </p:blipFill>
        <p:spPr>
          <a:xfrm>
            <a:off x="0" y="0"/>
            <a:ext cx="9144003" cy="25395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Text w/ Logo - Green">
  <p:cSld name="SECTION_HEADER_1_1_3">
    <p:spTree>
      <p:nvGrpSpPr>
        <p:cNvPr id="23" name="Shape 23"/>
        <p:cNvGrpSpPr/>
        <p:nvPr/>
      </p:nvGrpSpPr>
      <p:grpSpPr>
        <a:xfrm>
          <a:off x="0" y="0"/>
          <a:ext cx="0" cy="0"/>
          <a:chOff x="0" y="0"/>
          <a:chExt cx="0" cy="0"/>
        </a:xfrm>
      </p:grpSpPr>
      <p:sp>
        <p:nvSpPr>
          <p:cNvPr id="24" name="Google Shape;24;p5"/>
          <p:cNvSpPr txBox="1"/>
          <p:nvPr>
            <p:ph type="title"/>
          </p:nvPr>
        </p:nvSpPr>
        <p:spPr>
          <a:xfrm>
            <a:off x="456000" y="2150850"/>
            <a:ext cx="8220000" cy="841800"/>
          </a:xfrm>
          <a:prstGeom prst="rect">
            <a:avLst/>
          </a:prstGeom>
          <a:solidFill>
            <a:schemeClr val="lt1"/>
          </a:solidFill>
        </p:spPr>
        <p:txBody>
          <a:bodyPr anchorCtr="0" anchor="ctr" bIns="91425" lIns="91425" spcFirstLastPara="1" rIns="91425" wrap="square" tIns="91425">
            <a:noAutofit/>
          </a:bodyPr>
          <a:lstStyle>
            <a:lvl1pPr lvl="0" rtl="0" algn="ctr">
              <a:spcBef>
                <a:spcPts val="500"/>
              </a:spcBef>
              <a:spcAft>
                <a:spcPts val="0"/>
              </a:spcAft>
              <a:buSzPts val="4100"/>
              <a:buNone/>
              <a:defRPr b="1" sz="4100"/>
            </a:lvl1pPr>
            <a:lvl2pPr lvl="1" rtl="0" algn="ctr">
              <a:spcBef>
                <a:spcPts val="100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25" name="Google Shape;25;p5"/>
          <p:cNvPicPr preferRelativeResize="0"/>
          <p:nvPr/>
        </p:nvPicPr>
        <p:blipFill>
          <a:blip r:embed="rId2">
            <a:alphaModFix/>
          </a:blip>
          <a:stretch>
            <a:fillRect/>
          </a:stretch>
        </p:blipFill>
        <p:spPr>
          <a:xfrm>
            <a:off x="7702001" y="134225"/>
            <a:ext cx="1313649" cy="492600"/>
          </a:xfrm>
          <a:prstGeom prst="rect">
            <a:avLst/>
          </a:prstGeom>
          <a:noFill/>
          <a:ln>
            <a:noFill/>
          </a:ln>
        </p:spPr>
      </p:pic>
      <p:pic>
        <p:nvPicPr>
          <p:cNvPr id="26" name="Google Shape;26;p5"/>
          <p:cNvPicPr preferRelativeResize="0"/>
          <p:nvPr/>
        </p:nvPicPr>
        <p:blipFill>
          <a:blip r:embed="rId3">
            <a:alphaModFix/>
          </a:blip>
          <a:stretch>
            <a:fillRect/>
          </a:stretch>
        </p:blipFill>
        <p:spPr>
          <a:xfrm>
            <a:off x="0" y="4664425"/>
            <a:ext cx="9143997" cy="4926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Text w/ Logo - Blue 3">
  <p:cSld name="SECTION_HEADER_1_1_1_3_1">
    <p:spTree>
      <p:nvGrpSpPr>
        <p:cNvPr id="265" name="Shape 265"/>
        <p:cNvGrpSpPr/>
        <p:nvPr/>
      </p:nvGrpSpPr>
      <p:grpSpPr>
        <a:xfrm>
          <a:off x="0" y="0"/>
          <a:ext cx="0" cy="0"/>
          <a:chOff x="0" y="0"/>
          <a:chExt cx="0" cy="0"/>
        </a:xfrm>
      </p:grpSpPr>
      <p:sp>
        <p:nvSpPr>
          <p:cNvPr id="266" name="Google Shape;266;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67" name="Google Shape;267;p41"/>
          <p:cNvSpPr txBox="1"/>
          <p:nvPr>
            <p:ph type="title"/>
          </p:nvPr>
        </p:nvSpPr>
        <p:spPr>
          <a:xfrm>
            <a:off x="456000" y="2150850"/>
            <a:ext cx="8220000" cy="841800"/>
          </a:xfrm>
          <a:prstGeom prst="rect">
            <a:avLst/>
          </a:prstGeom>
          <a:solidFill>
            <a:schemeClr val="lt1"/>
          </a:solidFill>
        </p:spPr>
        <p:txBody>
          <a:bodyPr anchorCtr="0" anchor="ctr" bIns="91425" lIns="91425" spcFirstLastPara="1" rIns="91425" wrap="square" tIns="91425">
            <a:noAutofit/>
          </a:bodyPr>
          <a:lstStyle>
            <a:lvl1pPr lvl="0" rtl="0" algn="ctr">
              <a:spcBef>
                <a:spcPts val="500"/>
              </a:spcBef>
              <a:spcAft>
                <a:spcPts val="0"/>
              </a:spcAft>
              <a:buClr>
                <a:srgbClr val="212121"/>
              </a:buClr>
              <a:buSzPts val="4100"/>
              <a:buNone/>
              <a:defRPr b="1" sz="4100">
                <a:solidFill>
                  <a:srgbClr val="212121"/>
                </a:solidFill>
              </a:defRPr>
            </a:lvl1pPr>
            <a:lvl2pPr lvl="1" rtl="0" algn="ctr">
              <a:spcBef>
                <a:spcPts val="100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268" name="Google Shape;268;p41"/>
          <p:cNvPicPr preferRelativeResize="0"/>
          <p:nvPr/>
        </p:nvPicPr>
        <p:blipFill>
          <a:blip r:embed="rId2">
            <a:alphaModFix/>
          </a:blip>
          <a:stretch>
            <a:fillRect/>
          </a:stretch>
        </p:blipFill>
        <p:spPr>
          <a:xfrm>
            <a:off x="7702001" y="134225"/>
            <a:ext cx="1313649" cy="492600"/>
          </a:xfrm>
          <a:prstGeom prst="rect">
            <a:avLst/>
          </a:prstGeom>
          <a:noFill/>
          <a:ln>
            <a:noFill/>
          </a:ln>
        </p:spPr>
      </p:pic>
      <p:pic>
        <p:nvPicPr>
          <p:cNvPr id="269" name="Google Shape;269;p41"/>
          <p:cNvPicPr preferRelativeResize="0"/>
          <p:nvPr/>
        </p:nvPicPr>
        <p:blipFill>
          <a:blip r:embed="rId3">
            <a:alphaModFix/>
          </a:blip>
          <a:stretch>
            <a:fillRect/>
          </a:stretch>
        </p:blipFill>
        <p:spPr>
          <a:xfrm>
            <a:off x="0" y="4649700"/>
            <a:ext cx="9143997" cy="4926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Blue 1">
  <p:cSld name="TITLE_AND_BODY_1_2_1">
    <p:spTree>
      <p:nvGrpSpPr>
        <p:cNvPr id="270" name="Shape 270"/>
        <p:cNvGrpSpPr/>
        <p:nvPr/>
      </p:nvGrpSpPr>
      <p:grpSpPr>
        <a:xfrm>
          <a:off x="0" y="0"/>
          <a:ext cx="0" cy="0"/>
          <a:chOff x="0" y="0"/>
          <a:chExt cx="0" cy="0"/>
        </a:xfrm>
      </p:grpSpPr>
      <p:sp>
        <p:nvSpPr>
          <p:cNvPr id="271" name="Google Shape;271;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212121"/>
              </a:buClr>
              <a:buSzPts val="2800"/>
              <a:buNone/>
              <a:defRPr b="1">
                <a:solidFill>
                  <a:srgbClr val="212121"/>
                </a:solidFill>
              </a:defRPr>
            </a:lvl1pPr>
            <a:lvl2pPr lvl="1" rtl="0">
              <a:spcBef>
                <a:spcPts val="0"/>
              </a:spcBef>
              <a:spcAft>
                <a:spcPts val="0"/>
              </a:spcAft>
              <a:buClr>
                <a:srgbClr val="212121"/>
              </a:buClr>
              <a:buSzPts val="2800"/>
              <a:buNone/>
              <a:defRPr>
                <a:solidFill>
                  <a:srgbClr val="212121"/>
                </a:solidFill>
              </a:defRPr>
            </a:lvl2pPr>
            <a:lvl3pPr lvl="2" rtl="0">
              <a:spcBef>
                <a:spcPts val="0"/>
              </a:spcBef>
              <a:spcAft>
                <a:spcPts val="0"/>
              </a:spcAft>
              <a:buClr>
                <a:srgbClr val="212121"/>
              </a:buClr>
              <a:buSzPts val="2800"/>
              <a:buNone/>
              <a:defRPr>
                <a:solidFill>
                  <a:srgbClr val="212121"/>
                </a:solidFill>
              </a:defRPr>
            </a:lvl3pPr>
            <a:lvl4pPr lvl="3" rtl="0">
              <a:spcBef>
                <a:spcPts val="0"/>
              </a:spcBef>
              <a:spcAft>
                <a:spcPts val="0"/>
              </a:spcAft>
              <a:buClr>
                <a:srgbClr val="212121"/>
              </a:buClr>
              <a:buSzPts val="2800"/>
              <a:buNone/>
              <a:defRPr>
                <a:solidFill>
                  <a:srgbClr val="212121"/>
                </a:solidFill>
              </a:defRPr>
            </a:lvl4pPr>
            <a:lvl5pPr lvl="4" rtl="0">
              <a:spcBef>
                <a:spcPts val="0"/>
              </a:spcBef>
              <a:spcAft>
                <a:spcPts val="0"/>
              </a:spcAft>
              <a:buClr>
                <a:srgbClr val="212121"/>
              </a:buClr>
              <a:buSzPts val="2800"/>
              <a:buNone/>
              <a:defRPr>
                <a:solidFill>
                  <a:srgbClr val="212121"/>
                </a:solidFill>
              </a:defRPr>
            </a:lvl5pPr>
            <a:lvl6pPr lvl="5" rtl="0">
              <a:spcBef>
                <a:spcPts val="0"/>
              </a:spcBef>
              <a:spcAft>
                <a:spcPts val="0"/>
              </a:spcAft>
              <a:buClr>
                <a:srgbClr val="212121"/>
              </a:buClr>
              <a:buSzPts val="2800"/>
              <a:buNone/>
              <a:defRPr>
                <a:solidFill>
                  <a:srgbClr val="212121"/>
                </a:solidFill>
              </a:defRPr>
            </a:lvl6pPr>
            <a:lvl7pPr lvl="6" rtl="0">
              <a:spcBef>
                <a:spcPts val="0"/>
              </a:spcBef>
              <a:spcAft>
                <a:spcPts val="0"/>
              </a:spcAft>
              <a:buClr>
                <a:srgbClr val="212121"/>
              </a:buClr>
              <a:buSzPts val="2800"/>
              <a:buNone/>
              <a:defRPr>
                <a:solidFill>
                  <a:srgbClr val="212121"/>
                </a:solidFill>
              </a:defRPr>
            </a:lvl7pPr>
            <a:lvl8pPr lvl="7" rtl="0">
              <a:spcBef>
                <a:spcPts val="0"/>
              </a:spcBef>
              <a:spcAft>
                <a:spcPts val="0"/>
              </a:spcAft>
              <a:buClr>
                <a:srgbClr val="212121"/>
              </a:buClr>
              <a:buSzPts val="2800"/>
              <a:buNone/>
              <a:defRPr>
                <a:solidFill>
                  <a:srgbClr val="212121"/>
                </a:solidFill>
              </a:defRPr>
            </a:lvl8pPr>
            <a:lvl9pPr lvl="8" rtl="0">
              <a:spcBef>
                <a:spcPts val="0"/>
              </a:spcBef>
              <a:spcAft>
                <a:spcPts val="0"/>
              </a:spcAft>
              <a:buClr>
                <a:srgbClr val="212121"/>
              </a:buClr>
              <a:buSzPts val="2800"/>
              <a:buNone/>
              <a:defRPr>
                <a:solidFill>
                  <a:srgbClr val="212121"/>
                </a:solidFill>
              </a:defRPr>
            </a:lvl9pPr>
          </a:lstStyle>
          <a:p/>
        </p:txBody>
      </p:sp>
      <p:sp>
        <p:nvSpPr>
          <p:cNvPr id="272" name="Google Shape;272;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73" name="Google Shape;273;p42"/>
          <p:cNvPicPr preferRelativeResize="0"/>
          <p:nvPr/>
        </p:nvPicPr>
        <p:blipFill>
          <a:blip r:embed="rId2">
            <a:alphaModFix/>
          </a:blip>
          <a:stretch>
            <a:fillRect/>
          </a:stretch>
        </p:blipFill>
        <p:spPr>
          <a:xfrm>
            <a:off x="7702001" y="134225"/>
            <a:ext cx="1313649" cy="492600"/>
          </a:xfrm>
          <a:prstGeom prst="rect">
            <a:avLst/>
          </a:prstGeom>
          <a:noFill/>
          <a:ln>
            <a:noFill/>
          </a:ln>
        </p:spPr>
      </p:pic>
      <p:cxnSp>
        <p:nvCxnSpPr>
          <p:cNvPr id="274" name="Google Shape;274;p42"/>
          <p:cNvCxnSpPr/>
          <p:nvPr/>
        </p:nvCxnSpPr>
        <p:spPr>
          <a:xfrm>
            <a:off x="288000" y="1104000"/>
            <a:ext cx="8484000" cy="0"/>
          </a:xfrm>
          <a:prstGeom prst="straightConnector1">
            <a:avLst/>
          </a:prstGeom>
          <a:noFill/>
          <a:ln cap="flat" cmpd="sng" w="9525">
            <a:solidFill>
              <a:srgbClr val="1C4587"/>
            </a:solidFill>
            <a:prstDash val="solid"/>
            <a:round/>
            <a:headEnd len="med" w="med" type="none"/>
            <a:tailEnd len="med" w="med" type="none"/>
          </a:ln>
        </p:spPr>
      </p:cxnSp>
      <p:sp>
        <p:nvSpPr>
          <p:cNvPr id="275" name="Google Shape;275;p42"/>
          <p:cNvSpPr txBox="1"/>
          <p:nvPr>
            <p:ph idx="1" type="body"/>
          </p:nvPr>
        </p:nvSpPr>
        <p:spPr>
          <a:xfrm>
            <a:off x="311700" y="1266363"/>
            <a:ext cx="8520600" cy="3147600"/>
          </a:xfrm>
          <a:prstGeom prst="rect">
            <a:avLst/>
          </a:prstGeom>
          <a:solidFill>
            <a:schemeClr val="lt1"/>
          </a:solidFill>
        </p:spPr>
        <p:txBody>
          <a:bodyPr anchorCtr="0" anchor="t" bIns="91425" lIns="91425" spcFirstLastPara="1" rIns="91425" wrap="square" tIns="91425">
            <a:normAutofit/>
          </a:bodyPr>
          <a:lstStyle>
            <a:lvl1pPr indent="-342900" lvl="0" marL="457200" rtl="0">
              <a:spcBef>
                <a:spcPts val="0"/>
              </a:spcBef>
              <a:spcAft>
                <a:spcPts val="0"/>
              </a:spcAft>
              <a:buClr>
                <a:srgbClr val="212121"/>
              </a:buClr>
              <a:buSzPts val="1800"/>
              <a:buChar char="●"/>
              <a:defRPr>
                <a:solidFill>
                  <a:srgbClr val="212121"/>
                </a:solidFill>
              </a:defRPr>
            </a:lvl1pPr>
            <a:lvl2pPr indent="-317500" lvl="1" marL="914400" rtl="0">
              <a:spcBef>
                <a:spcPts val="1000"/>
              </a:spcBef>
              <a:spcAft>
                <a:spcPts val="0"/>
              </a:spcAft>
              <a:buClr>
                <a:srgbClr val="212121"/>
              </a:buClr>
              <a:buSzPts val="1400"/>
              <a:buChar char="○"/>
              <a:defRPr>
                <a:solidFill>
                  <a:srgbClr val="212121"/>
                </a:solidFill>
              </a:defRPr>
            </a:lvl2pPr>
            <a:lvl3pPr indent="-317500" lvl="2" marL="1371600" rtl="0">
              <a:spcBef>
                <a:spcPts val="1000"/>
              </a:spcBef>
              <a:spcAft>
                <a:spcPts val="0"/>
              </a:spcAft>
              <a:buClr>
                <a:srgbClr val="212121"/>
              </a:buClr>
              <a:buSzPts val="1400"/>
              <a:buChar char="■"/>
              <a:defRPr>
                <a:solidFill>
                  <a:srgbClr val="212121"/>
                </a:solidFill>
              </a:defRPr>
            </a:lvl3pPr>
            <a:lvl4pPr indent="-317500" lvl="3" marL="1828800" rtl="0">
              <a:spcBef>
                <a:spcPts val="1000"/>
              </a:spcBef>
              <a:spcAft>
                <a:spcPts val="0"/>
              </a:spcAft>
              <a:buClr>
                <a:srgbClr val="212121"/>
              </a:buClr>
              <a:buSzPts val="1400"/>
              <a:buChar char="●"/>
              <a:defRPr>
                <a:solidFill>
                  <a:srgbClr val="212121"/>
                </a:solidFill>
              </a:defRPr>
            </a:lvl4pPr>
            <a:lvl5pPr indent="-317500" lvl="4" marL="2286000" rtl="0">
              <a:spcBef>
                <a:spcPts val="1000"/>
              </a:spcBef>
              <a:spcAft>
                <a:spcPts val="0"/>
              </a:spcAft>
              <a:buClr>
                <a:srgbClr val="212121"/>
              </a:buClr>
              <a:buSzPts val="1400"/>
              <a:buChar char="○"/>
              <a:defRPr>
                <a:solidFill>
                  <a:srgbClr val="212121"/>
                </a:solidFill>
              </a:defRPr>
            </a:lvl5pPr>
            <a:lvl6pPr indent="-317500" lvl="5" marL="2743200" rtl="0">
              <a:spcBef>
                <a:spcPts val="1000"/>
              </a:spcBef>
              <a:spcAft>
                <a:spcPts val="0"/>
              </a:spcAft>
              <a:buClr>
                <a:srgbClr val="212121"/>
              </a:buClr>
              <a:buSzPts val="1400"/>
              <a:buChar char="■"/>
              <a:defRPr>
                <a:solidFill>
                  <a:srgbClr val="212121"/>
                </a:solidFill>
              </a:defRPr>
            </a:lvl6pPr>
            <a:lvl7pPr indent="-317500" lvl="6" marL="3200400" rtl="0">
              <a:spcBef>
                <a:spcPts val="1000"/>
              </a:spcBef>
              <a:spcAft>
                <a:spcPts val="0"/>
              </a:spcAft>
              <a:buClr>
                <a:srgbClr val="212121"/>
              </a:buClr>
              <a:buSzPts val="1400"/>
              <a:buChar char="●"/>
              <a:defRPr>
                <a:solidFill>
                  <a:srgbClr val="212121"/>
                </a:solidFill>
              </a:defRPr>
            </a:lvl7pPr>
            <a:lvl8pPr indent="-317500" lvl="7" marL="3657600" rtl="0">
              <a:spcBef>
                <a:spcPts val="1000"/>
              </a:spcBef>
              <a:spcAft>
                <a:spcPts val="0"/>
              </a:spcAft>
              <a:buClr>
                <a:srgbClr val="212121"/>
              </a:buClr>
              <a:buSzPts val="1400"/>
              <a:buChar char="○"/>
              <a:defRPr>
                <a:solidFill>
                  <a:srgbClr val="212121"/>
                </a:solidFill>
              </a:defRPr>
            </a:lvl8pPr>
            <a:lvl9pPr indent="-317500" lvl="8" marL="4114800" rtl="0">
              <a:spcBef>
                <a:spcPts val="1000"/>
              </a:spcBef>
              <a:spcAft>
                <a:spcPts val="1000"/>
              </a:spcAft>
              <a:buClr>
                <a:srgbClr val="212121"/>
              </a:buClr>
              <a:buSzPts val="1400"/>
              <a:buChar char="■"/>
              <a:defRPr>
                <a:solidFill>
                  <a:srgbClr val="212121"/>
                </a:solidFill>
              </a:defRPr>
            </a:lvl9pPr>
          </a:lstStyle>
          <a:p/>
        </p:txBody>
      </p:sp>
      <p:pic>
        <p:nvPicPr>
          <p:cNvPr id="276" name="Google Shape;276;p42"/>
          <p:cNvPicPr preferRelativeResize="0"/>
          <p:nvPr/>
        </p:nvPicPr>
        <p:blipFill>
          <a:blip r:embed="rId3">
            <a:alphaModFix/>
          </a:blip>
          <a:stretch>
            <a:fillRect/>
          </a:stretch>
        </p:blipFill>
        <p:spPr>
          <a:xfrm>
            <a:off x="0" y="4649700"/>
            <a:ext cx="9143997" cy="49260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 Blue 1">
  <p:cSld name="TITLE_AND_TWO_COLUMNS_1_2_1">
    <p:spTree>
      <p:nvGrpSpPr>
        <p:cNvPr id="277" name="Shape 277"/>
        <p:cNvGrpSpPr/>
        <p:nvPr/>
      </p:nvGrpSpPr>
      <p:grpSpPr>
        <a:xfrm>
          <a:off x="0" y="0"/>
          <a:ext cx="0" cy="0"/>
          <a:chOff x="0" y="0"/>
          <a:chExt cx="0" cy="0"/>
        </a:xfrm>
      </p:grpSpPr>
      <p:sp>
        <p:nvSpPr>
          <p:cNvPr id="278" name="Google Shape;278;p4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212121"/>
              </a:buClr>
              <a:buSzPts val="2800"/>
              <a:buNone/>
              <a:defRPr b="1">
                <a:solidFill>
                  <a:srgbClr val="21212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9" name="Google Shape;279;p43"/>
          <p:cNvSpPr txBox="1"/>
          <p:nvPr>
            <p:ph idx="1" type="body"/>
          </p:nvPr>
        </p:nvSpPr>
        <p:spPr>
          <a:xfrm>
            <a:off x="311700" y="1298513"/>
            <a:ext cx="3999900" cy="31233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rgbClr val="212121"/>
              </a:buClr>
              <a:buSzPts val="1400"/>
              <a:buChar char="●"/>
              <a:defRPr sz="1400">
                <a:solidFill>
                  <a:srgbClr val="212121"/>
                </a:solidFill>
              </a:defRPr>
            </a:lvl1pPr>
            <a:lvl2pPr indent="-304800" lvl="1" marL="914400" rtl="0">
              <a:spcBef>
                <a:spcPts val="1000"/>
              </a:spcBef>
              <a:spcAft>
                <a:spcPts val="0"/>
              </a:spcAft>
              <a:buClr>
                <a:srgbClr val="212121"/>
              </a:buClr>
              <a:buSzPts val="1200"/>
              <a:buChar char="○"/>
              <a:defRPr sz="1200">
                <a:solidFill>
                  <a:srgbClr val="212121"/>
                </a:solidFill>
              </a:defRPr>
            </a:lvl2pPr>
            <a:lvl3pPr indent="-304800" lvl="2" marL="1371600" rtl="0">
              <a:spcBef>
                <a:spcPts val="1000"/>
              </a:spcBef>
              <a:spcAft>
                <a:spcPts val="0"/>
              </a:spcAft>
              <a:buClr>
                <a:srgbClr val="212121"/>
              </a:buClr>
              <a:buSzPts val="1200"/>
              <a:buChar char="■"/>
              <a:defRPr sz="1200">
                <a:solidFill>
                  <a:srgbClr val="212121"/>
                </a:solidFill>
              </a:defRPr>
            </a:lvl3pPr>
            <a:lvl4pPr indent="-304800" lvl="3" marL="1828800" rtl="0">
              <a:spcBef>
                <a:spcPts val="1000"/>
              </a:spcBef>
              <a:spcAft>
                <a:spcPts val="0"/>
              </a:spcAft>
              <a:buClr>
                <a:srgbClr val="212121"/>
              </a:buClr>
              <a:buSzPts val="1200"/>
              <a:buChar char="●"/>
              <a:defRPr sz="1200">
                <a:solidFill>
                  <a:srgbClr val="212121"/>
                </a:solidFill>
              </a:defRPr>
            </a:lvl4pPr>
            <a:lvl5pPr indent="-304800" lvl="4" marL="2286000" rtl="0">
              <a:spcBef>
                <a:spcPts val="1000"/>
              </a:spcBef>
              <a:spcAft>
                <a:spcPts val="0"/>
              </a:spcAft>
              <a:buClr>
                <a:srgbClr val="212121"/>
              </a:buClr>
              <a:buSzPts val="1200"/>
              <a:buChar char="○"/>
              <a:defRPr sz="1200">
                <a:solidFill>
                  <a:srgbClr val="212121"/>
                </a:solidFill>
              </a:defRPr>
            </a:lvl5pPr>
            <a:lvl6pPr indent="-304800" lvl="5" marL="2743200" rtl="0">
              <a:spcBef>
                <a:spcPts val="1000"/>
              </a:spcBef>
              <a:spcAft>
                <a:spcPts val="0"/>
              </a:spcAft>
              <a:buClr>
                <a:srgbClr val="212121"/>
              </a:buClr>
              <a:buSzPts val="1200"/>
              <a:buChar char="■"/>
              <a:defRPr sz="1200">
                <a:solidFill>
                  <a:srgbClr val="212121"/>
                </a:solidFill>
              </a:defRPr>
            </a:lvl6pPr>
            <a:lvl7pPr indent="-304800" lvl="6" marL="3200400" rtl="0">
              <a:spcBef>
                <a:spcPts val="1000"/>
              </a:spcBef>
              <a:spcAft>
                <a:spcPts val="0"/>
              </a:spcAft>
              <a:buClr>
                <a:srgbClr val="212121"/>
              </a:buClr>
              <a:buSzPts val="1200"/>
              <a:buChar char="●"/>
              <a:defRPr sz="1200">
                <a:solidFill>
                  <a:srgbClr val="212121"/>
                </a:solidFill>
              </a:defRPr>
            </a:lvl7pPr>
            <a:lvl8pPr indent="-304800" lvl="7" marL="3657600" rtl="0">
              <a:spcBef>
                <a:spcPts val="1000"/>
              </a:spcBef>
              <a:spcAft>
                <a:spcPts val="0"/>
              </a:spcAft>
              <a:buClr>
                <a:srgbClr val="212121"/>
              </a:buClr>
              <a:buSzPts val="1200"/>
              <a:buChar char="○"/>
              <a:defRPr sz="1200">
                <a:solidFill>
                  <a:srgbClr val="212121"/>
                </a:solidFill>
              </a:defRPr>
            </a:lvl8pPr>
            <a:lvl9pPr indent="-304800" lvl="8" marL="4114800" rtl="0">
              <a:spcBef>
                <a:spcPts val="1000"/>
              </a:spcBef>
              <a:spcAft>
                <a:spcPts val="1000"/>
              </a:spcAft>
              <a:buClr>
                <a:srgbClr val="212121"/>
              </a:buClr>
              <a:buSzPts val="1200"/>
              <a:buChar char="■"/>
              <a:defRPr sz="1200">
                <a:solidFill>
                  <a:srgbClr val="212121"/>
                </a:solidFill>
              </a:defRPr>
            </a:lvl9pPr>
          </a:lstStyle>
          <a:p/>
        </p:txBody>
      </p:sp>
      <p:sp>
        <p:nvSpPr>
          <p:cNvPr id="280" name="Google Shape;280;p43"/>
          <p:cNvSpPr txBox="1"/>
          <p:nvPr>
            <p:ph idx="2" type="body"/>
          </p:nvPr>
        </p:nvSpPr>
        <p:spPr>
          <a:xfrm>
            <a:off x="4832400" y="1298513"/>
            <a:ext cx="3999900" cy="31233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rgbClr val="212121"/>
              </a:buClr>
              <a:buSzPts val="1400"/>
              <a:buChar char="●"/>
              <a:defRPr sz="1400">
                <a:solidFill>
                  <a:srgbClr val="212121"/>
                </a:solidFill>
              </a:defRPr>
            </a:lvl1pPr>
            <a:lvl2pPr indent="-304800" lvl="1" marL="914400" rtl="0">
              <a:spcBef>
                <a:spcPts val="1000"/>
              </a:spcBef>
              <a:spcAft>
                <a:spcPts val="0"/>
              </a:spcAft>
              <a:buClr>
                <a:srgbClr val="212121"/>
              </a:buClr>
              <a:buSzPts val="1200"/>
              <a:buChar char="○"/>
              <a:defRPr sz="1200">
                <a:solidFill>
                  <a:srgbClr val="212121"/>
                </a:solidFill>
              </a:defRPr>
            </a:lvl2pPr>
            <a:lvl3pPr indent="-304800" lvl="2" marL="1371600" rtl="0">
              <a:spcBef>
                <a:spcPts val="1000"/>
              </a:spcBef>
              <a:spcAft>
                <a:spcPts val="0"/>
              </a:spcAft>
              <a:buClr>
                <a:srgbClr val="212121"/>
              </a:buClr>
              <a:buSzPts val="1200"/>
              <a:buChar char="■"/>
              <a:defRPr sz="1200">
                <a:solidFill>
                  <a:srgbClr val="212121"/>
                </a:solidFill>
              </a:defRPr>
            </a:lvl3pPr>
            <a:lvl4pPr indent="-304800" lvl="3" marL="1828800" rtl="0">
              <a:spcBef>
                <a:spcPts val="1000"/>
              </a:spcBef>
              <a:spcAft>
                <a:spcPts val="0"/>
              </a:spcAft>
              <a:buClr>
                <a:srgbClr val="212121"/>
              </a:buClr>
              <a:buSzPts val="1200"/>
              <a:buChar char="●"/>
              <a:defRPr sz="1200">
                <a:solidFill>
                  <a:srgbClr val="212121"/>
                </a:solidFill>
              </a:defRPr>
            </a:lvl4pPr>
            <a:lvl5pPr indent="-304800" lvl="4" marL="2286000" rtl="0">
              <a:spcBef>
                <a:spcPts val="1000"/>
              </a:spcBef>
              <a:spcAft>
                <a:spcPts val="0"/>
              </a:spcAft>
              <a:buClr>
                <a:srgbClr val="212121"/>
              </a:buClr>
              <a:buSzPts val="1200"/>
              <a:buChar char="○"/>
              <a:defRPr sz="1200">
                <a:solidFill>
                  <a:srgbClr val="212121"/>
                </a:solidFill>
              </a:defRPr>
            </a:lvl5pPr>
            <a:lvl6pPr indent="-304800" lvl="5" marL="2743200" rtl="0">
              <a:spcBef>
                <a:spcPts val="1000"/>
              </a:spcBef>
              <a:spcAft>
                <a:spcPts val="0"/>
              </a:spcAft>
              <a:buClr>
                <a:srgbClr val="212121"/>
              </a:buClr>
              <a:buSzPts val="1200"/>
              <a:buChar char="■"/>
              <a:defRPr sz="1200">
                <a:solidFill>
                  <a:srgbClr val="212121"/>
                </a:solidFill>
              </a:defRPr>
            </a:lvl6pPr>
            <a:lvl7pPr indent="-304800" lvl="6" marL="3200400" rtl="0">
              <a:spcBef>
                <a:spcPts val="1000"/>
              </a:spcBef>
              <a:spcAft>
                <a:spcPts val="0"/>
              </a:spcAft>
              <a:buClr>
                <a:srgbClr val="212121"/>
              </a:buClr>
              <a:buSzPts val="1200"/>
              <a:buChar char="●"/>
              <a:defRPr sz="1200">
                <a:solidFill>
                  <a:srgbClr val="212121"/>
                </a:solidFill>
              </a:defRPr>
            </a:lvl7pPr>
            <a:lvl8pPr indent="-304800" lvl="7" marL="3657600" rtl="0">
              <a:spcBef>
                <a:spcPts val="1000"/>
              </a:spcBef>
              <a:spcAft>
                <a:spcPts val="0"/>
              </a:spcAft>
              <a:buClr>
                <a:srgbClr val="212121"/>
              </a:buClr>
              <a:buSzPts val="1200"/>
              <a:buChar char="○"/>
              <a:defRPr sz="1200">
                <a:solidFill>
                  <a:srgbClr val="212121"/>
                </a:solidFill>
              </a:defRPr>
            </a:lvl8pPr>
            <a:lvl9pPr indent="-304800" lvl="8" marL="4114800" rtl="0">
              <a:spcBef>
                <a:spcPts val="1000"/>
              </a:spcBef>
              <a:spcAft>
                <a:spcPts val="1000"/>
              </a:spcAft>
              <a:buClr>
                <a:srgbClr val="212121"/>
              </a:buClr>
              <a:buSzPts val="1200"/>
              <a:buChar char="■"/>
              <a:defRPr sz="1200">
                <a:solidFill>
                  <a:srgbClr val="212121"/>
                </a:solidFill>
              </a:defRPr>
            </a:lvl9pPr>
          </a:lstStyle>
          <a:p/>
        </p:txBody>
      </p:sp>
      <p:sp>
        <p:nvSpPr>
          <p:cNvPr id="281" name="Google Shape;281;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82" name="Google Shape;282;p43"/>
          <p:cNvPicPr preferRelativeResize="0"/>
          <p:nvPr/>
        </p:nvPicPr>
        <p:blipFill>
          <a:blip r:embed="rId2">
            <a:alphaModFix/>
          </a:blip>
          <a:stretch>
            <a:fillRect/>
          </a:stretch>
        </p:blipFill>
        <p:spPr>
          <a:xfrm>
            <a:off x="7702001" y="134225"/>
            <a:ext cx="1313649" cy="492600"/>
          </a:xfrm>
          <a:prstGeom prst="rect">
            <a:avLst/>
          </a:prstGeom>
          <a:noFill/>
          <a:ln>
            <a:noFill/>
          </a:ln>
        </p:spPr>
      </p:pic>
      <p:cxnSp>
        <p:nvCxnSpPr>
          <p:cNvPr id="283" name="Google Shape;283;p43"/>
          <p:cNvCxnSpPr/>
          <p:nvPr/>
        </p:nvCxnSpPr>
        <p:spPr>
          <a:xfrm>
            <a:off x="288000" y="1104000"/>
            <a:ext cx="8484000" cy="0"/>
          </a:xfrm>
          <a:prstGeom prst="straightConnector1">
            <a:avLst/>
          </a:prstGeom>
          <a:noFill/>
          <a:ln cap="flat" cmpd="sng" w="9525">
            <a:solidFill>
              <a:srgbClr val="1C4587"/>
            </a:solidFill>
            <a:prstDash val="solid"/>
            <a:round/>
            <a:headEnd len="med" w="med" type="none"/>
            <a:tailEnd len="med" w="med" type="none"/>
          </a:ln>
        </p:spPr>
      </p:cxnSp>
      <p:pic>
        <p:nvPicPr>
          <p:cNvPr id="284" name="Google Shape;284;p43"/>
          <p:cNvPicPr preferRelativeResize="0"/>
          <p:nvPr/>
        </p:nvPicPr>
        <p:blipFill>
          <a:blip r:embed="rId3">
            <a:alphaModFix/>
          </a:blip>
          <a:stretch>
            <a:fillRect/>
          </a:stretch>
        </p:blipFill>
        <p:spPr>
          <a:xfrm>
            <a:off x="0" y="4649700"/>
            <a:ext cx="9143997" cy="4926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Blue 1">
  <p:cSld name="TITLE_ONLY_1_2_1">
    <p:spTree>
      <p:nvGrpSpPr>
        <p:cNvPr id="285" name="Shape 285"/>
        <p:cNvGrpSpPr/>
        <p:nvPr/>
      </p:nvGrpSpPr>
      <p:grpSpPr>
        <a:xfrm>
          <a:off x="0" y="0"/>
          <a:ext cx="0" cy="0"/>
          <a:chOff x="0" y="0"/>
          <a:chExt cx="0" cy="0"/>
        </a:xfrm>
      </p:grpSpPr>
      <p:sp>
        <p:nvSpPr>
          <p:cNvPr id="286" name="Google Shape;286;p4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212121"/>
              </a:buClr>
              <a:buSzPts val="2800"/>
              <a:buNone/>
              <a:defRPr b="1">
                <a:solidFill>
                  <a:srgbClr val="21212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7" name="Google Shape;287;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88" name="Google Shape;288;p44"/>
          <p:cNvPicPr preferRelativeResize="0"/>
          <p:nvPr/>
        </p:nvPicPr>
        <p:blipFill>
          <a:blip r:embed="rId2">
            <a:alphaModFix/>
          </a:blip>
          <a:stretch>
            <a:fillRect/>
          </a:stretch>
        </p:blipFill>
        <p:spPr>
          <a:xfrm>
            <a:off x="7702001" y="134225"/>
            <a:ext cx="1313649" cy="492600"/>
          </a:xfrm>
          <a:prstGeom prst="rect">
            <a:avLst/>
          </a:prstGeom>
          <a:noFill/>
          <a:ln>
            <a:noFill/>
          </a:ln>
        </p:spPr>
      </p:pic>
      <p:cxnSp>
        <p:nvCxnSpPr>
          <p:cNvPr id="289" name="Google Shape;289;p44"/>
          <p:cNvCxnSpPr/>
          <p:nvPr/>
        </p:nvCxnSpPr>
        <p:spPr>
          <a:xfrm>
            <a:off x="288000" y="1104000"/>
            <a:ext cx="8484000" cy="0"/>
          </a:xfrm>
          <a:prstGeom prst="straightConnector1">
            <a:avLst/>
          </a:prstGeom>
          <a:noFill/>
          <a:ln cap="flat" cmpd="sng" w="9525">
            <a:solidFill>
              <a:schemeClr val="accent2"/>
            </a:solidFill>
            <a:prstDash val="solid"/>
            <a:round/>
            <a:headEnd len="med" w="med" type="none"/>
            <a:tailEnd len="med" w="med" type="none"/>
          </a:ln>
        </p:spPr>
      </p:cxnSp>
      <p:pic>
        <p:nvPicPr>
          <p:cNvPr id="290" name="Google Shape;290;p44"/>
          <p:cNvPicPr preferRelativeResize="0"/>
          <p:nvPr/>
        </p:nvPicPr>
        <p:blipFill>
          <a:blip r:embed="rId3">
            <a:alphaModFix/>
          </a:blip>
          <a:stretch>
            <a:fillRect/>
          </a:stretch>
        </p:blipFill>
        <p:spPr>
          <a:xfrm>
            <a:off x="0" y="4649700"/>
            <a:ext cx="9143997" cy="49260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 Blue 1">
  <p:cSld name="ONE_COLUMN_TEXT_2_1">
    <p:spTree>
      <p:nvGrpSpPr>
        <p:cNvPr id="291" name="Shape 291"/>
        <p:cNvGrpSpPr/>
        <p:nvPr/>
      </p:nvGrpSpPr>
      <p:grpSpPr>
        <a:xfrm>
          <a:off x="0" y="0"/>
          <a:ext cx="0" cy="0"/>
          <a:chOff x="0" y="0"/>
          <a:chExt cx="0" cy="0"/>
        </a:xfrm>
      </p:grpSpPr>
      <p:sp>
        <p:nvSpPr>
          <p:cNvPr id="292" name="Google Shape;292;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93" name="Google Shape;293;p45"/>
          <p:cNvPicPr preferRelativeResize="0"/>
          <p:nvPr/>
        </p:nvPicPr>
        <p:blipFill>
          <a:blip r:embed="rId2">
            <a:alphaModFix/>
          </a:blip>
          <a:stretch>
            <a:fillRect/>
          </a:stretch>
        </p:blipFill>
        <p:spPr>
          <a:xfrm>
            <a:off x="7702001" y="134225"/>
            <a:ext cx="1313649" cy="492600"/>
          </a:xfrm>
          <a:prstGeom prst="rect">
            <a:avLst/>
          </a:prstGeom>
          <a:noFill/>
          <a:ln>
            <a:noFill/>
          </a:ln>
        </p:spPr>
      </p:pic>
      <p:sp>
        <p:nvSpPr>
          <p:cNvPr id="294" name="Google Shape;294;p4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212121"/>
              </a:buClr>
              <a:buSzPts val="2800"/>
              <a:buNone/>
              <a:defRPr b="1">
                <a:solidFill>
                  <a:srgbClr val="21212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5" name="Google Shape;295;p45"/>
          <p:cNvSpPr txBox="1"/>
          <p:nvPr>
            <p:ph idx="1" type="body"/>
          </p:nvPr>
        </p:nvSpPr>
        <p:spPr>
          <a:xfrm>
            <a:off x="311700" y="1298513"/>
            <a:ext cx="3999900" cy="31233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rgbClr val="212121"/>
              </a:buClr>
              <a:buSzPts val="1400"/>
              <a:buChar char="●"/>
              <a:defRPr sz="1400">
                <a:solidFill>
                  <a:srgbClr val="212121"/>
                </a:solidFill>
              </a:defRPr>
            </a:lvl1pPr>
            <a:lvl2pPr indent="-304800" lvl="1" marL="914400" rtl="0">
              <a:spcBef>
                <a:spcPts val="1000"/>
              </a:spcBef>
              <a:spcAft>
                <a:spcPts val="0"/>
              </a:spcAft>
              <a:buClr>
                <a:srgbClr val="212121"/>
              </a:buClr>
              <a:buSzPts val="1200"/>
              <a:buChar char="○"/>
              <a:defRPr sz="1200">
                <a:solidFill>
                  <a:srgbClr val="212121"/>
                </a:solidFill>
              </a:defRPr>
            </a:lvl2pPr>
            <a:lvl3pPr indent="-304800" lvl="2" marL="1371600" rtl="0">
              <a:spcBef>
                <a:spcPts val="1000"/>
              </a:spcBef>
              <a:spcAft>
                <a:spcPts val="0"/>
              </a:spcAft>
              <a:buClr>
                <a:srgbClr val="212121"/>
              </a:buClr>
              <a:buSzPts val="1200"/>
              <a:buChar char="■"/>
              <a:defRPr sz="1200">
                <a:solidFill>
                  <a:srgbClr val="212121"/>
                </a:solidFill>
              </a:defRPr>
            </a:lvl3pPr>
            <a:lvl4pPr indent="-304800" lvl="3" marL="1828800" rtl="0">
              <a:spcBef>
                <a:spcPts val="1000"/>
              </a:spcBef>
              <a:spcAft>
                <a:spcPts val="0"/>
              </a:spcAft>
              <a:buClr>
                <a:srgbClr val="212121"/>
              </a:buClr>
              <a:buSzPts val="1200"/>
              <a:buChar char="●"/>
              <a:defRPr sz="1200">
                <a:solidFill>
                  <a:srgbClr val="212121"/>
                </a:solidFill>
              </a:defRPr>
            </a:lvl4pPr>
            <a:lvl5pPr indent="-304800" lvl="4" marL="2286000" rtl="0">
              <a:spcBef>
                <a:spcPts val="1000"/>
              </a:spcBef>
              <a:spcAft>
                <a:spcPts val="0"/>
              </a:spcAft>
              <a:buClr>
                <a:srgbClr val="212121"/>
              </a:buClr>
              <a:buSzPts val="1200"/>
              <a:buChar char="○"/>
              <a:defRPr sz="1200">
                <a:solidFill>
                  <a:srgbClr val="212121"/>
                </a:solidFill>
              </a:defRPr>
            </a:lvl5pPr>
            <a:lvl6pPr indent="-304800" lvl="5" marL="2743200" rtl="0">
              <a:spcBef>
                <a:spcPts val="1000"/>
              </a:spcBef>
              <a:spcAft>
                <a:spcPts val="0"/>
              </a:spcAft>
              <a:buClr>
                <a:srgbClr val="212121"/>
              </a:buClr>
              <a:buSzPts val="1200"/>
              <a:buChar char="■"/>
              <a:defRPr sz="1200">
                <a:solidFill>
                  <a:srgbClr val="212121"/>
                </a:solidFill>
              </a:defRPr>
            </a:lvl6pPr>
            <a:lvl7pPr indent="-304800" lvl="6" marL="3200400" rtl="0">
              <a:spcBef>
                <a:spcPts val="1000"/>
              </a:spcBef>
              <a:spcAft>
                <a:spcPts val="0"/>
              </a:spcAft>
              <a:buClr>
                <a:srgbClr val="212121"/>
              </a:buClr>
              <a:buSzPts val="1200"/>
              <a:buChar char="●"/>
              <a:defRPr sz="1200">
                <a:solidFill>
                  <a:srgbClr val="212121"/>
                </a:solidFill>
              </a:defRPr>
            </a:lvl7pPr>
            <a:lvl8pPr indent="-304800" lvl="7" marL="3657600" rtl="0">
              <a:spcBef>
                <a:spcPts val="1000"/>
              </a:spcBef>
              <a:spcAft>
                <a:spcPts val="0"/>
              </a:spcAft>
              <a:buClr>
                <a:srgbClr val="212121"/>
              </a:buClr>
              <a:buSzPts val="1200"/>
              <a:buChar char="○"/>
              <a:defRPr sz="1200">
                <a:solidFill>
                  <a:srgbClr val="212121"/>
                </a:solidFill>
              </a:defRPr>
            </a:lvl8pPr>
            <a:lvl9pPr indent="-304800" lvl="8" marL="4114800" rtl="0">
              <a:spcBef>
                <a:spcPts val="1000"/>
              </a:spcBef>
              <a:spcAft>
                <a:spcPts val="1000"/>
              </a:spcAft>
              <a:buClr>
                <a:srgbClr val="212121"/>
              </a:buClr>
              <a:buSzPts val="1200"/>
              <a:buChar char="■"/>
              <a:defRPr sz="1200">
                <a:solidFill>
                  <a:srgbClr val="212121"/>
                </a:solidFill>
              </a:defRPr>
            </a:lvl9pPr>
          </a:lstStyle>
          <a:p/>
        </p:txBody>
      </p:sp>
      <p:cxnSp>
        <p:nvCxnSpPr>
          <p:cNvPr id="296" name="Google Shape;296;p45"/>
          <p:cNvCxnSpPr/>
          <p:nvPr/>
        </p:nvCxnSpPr>
        <p:spPr>
          <a:xfrm>
            <a:off x="288000" y="1104000"/>
            <a:ext cx="8484000" cy="0"/>
          </a:xfrm>
          <a:prstGeom prst="straightConnector1">
            <a:avLst/>
          </a:prstGeom>
          <a:noFill/>
          <a:ln cap="flat" cmpd="sng" w="9525">
            <a:solidFill>
              <a:schemeClr val="accent2"/>
            </a:solidFill>
            <a:prstDash val="solid"/>
            <a:round/>
            <a:headEnd len="med" w="med" type="none"/>
            <a:tailEnd len="med" w="med" type="none"/>
          </a:ln>
        </p:spPr>
      </p:cxnSp>
      <p:pic>
        <p:nvPicPr>
          <p:cNvPr id="297" name="Google Shape;297;p45"/>
          <p:cNvPicPr preferRelativeResize="0"/>
          <p:nvPr/>
        </p:nvPicPr>
        <p:blipFill>
          <a:blip r:embed="rId3">
            <a:alphaModFix/>
          </a:blip>
          <a:stretch>
            <a:fillRect/>
          </a:stretch>
        </p:blipFill>
        <p:spPr>
          <a:xfrm>
            <a:off x="0" y="4649700"/>
            <a:ext cx="9143997" cy="49260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 Red/Blue 1">
  <p:cSld name="SECTION_TITLE_AND_DESCRIPTION_1_1">
    <p:spTree>
      <p:nvGrpSpPr>
        <p:cNvPr id="298" name="Shape 298"/>
        <p:cNvGrpSpPr/>
        <p:nvPr/>
      </p:nvGrpSpPr>
      <p:grpSpPr>
        <a:xfrm>
          <a:off x="0" y="0"/>
          <a:ext cx="0" cy="0"/>
          <a:chOff x="0" y="0"/>
          <a:chExt cx="0" cy="0"/>
        </a:xfrm>
      </p:grpSpPr>
      <p:sp>
        <p:nvSpPr>
          <p:cNvPr id="299" name="Google Shape;299;p46"/>
          <p:cNvSpPr txBox="1"/>
          <p:nvPr>
            <p:ph type="title"/>
          </p:nvPr>
        </p:nvSpPr>
        <p:spPr>
          <a:xfrm>
            <a:off x="4559950" y="1508400"/>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212121"/>
              </a:buClr>
              <a:buSzPts val="4100"/>
              <a:buNone/>
              <a:defRPr b="1" sz="4100">
                <a:solidFill>
                  <a:srgbClr val="212121"/>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00" name="Google Shape;300;p46"/>
          <p:cNvSpPr txBox="1"/>
          <p:nvPr>
            <p:ph idx="1" type="subTitle"/>
          </p:nvPr>
        </p:nvSpPr>
        <p:spPr>
          <a:xfrm>
            <a:off x="4559950" y="3078300"/>
            <a:ext cx="4045200" cy="556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212121"/>
              </a:buClr>
              <a:buSzPts val="2100"/>
              <a:buNone/>
              <a:defRPr sz="2100">
                <a:solidFill>
                  <a:srgbClr val="212121"/>
                </a:solidFill>
              </a:defRPr>
            </a:lvl1pPr>
            <a:lvl2pPr lvl="1" rtl="0" algn="ctr">
              <a:lnSpc>
                <a:spcPct val="100000"/>
              </a:lnSpc>
              <a:spcBef>
                <a:spcPts val="0"/>
              </a:spcBef>
              <a:spcAft>
                <a:spcPts val="0"/>
              </a:spcAft>
              <a:buClr>
                <a:srgbClr val="212121"/>
              </a:buClr>
              <a:buSzPts val="2100"/>
              <a:buNone/>
              <a:defRPr sz="2100">
                <a:solidFill>
                  <a:srgbClr val="212121"/>
                </a:solidFill>
              </a:defRPr>
            </a:lvl2pPr>
            <a:lvl3pPr lvl="2" rtl="0" algn="ctr">
              <a:lnSpc>
                <a:spcPct val="100000"/>
              </a:lnSpc>
              <a:spcBef>
                <a:spcPts val="0"/>
              </a:spcBef>
              <a:spcAft>
                <a:spcPts val="0"/>
              </a:spcAft>
              <a:buClr>
                <a:srgbClr val="212121"/>
              </a:buClr>
              <a:buSzPts val="2100"/>
              <a:buNone/>
              <a:defRPr sz="2100">
                <a:solidFill>
                  <a:srgbClr val="212121"/>
                </a:solidFill>
              </a:defRPr>
            </a:lvl3pPr>
            <a:lvl4pPr lvl="3" rtl="0" algn="ctr">
              <a:lnSpc>
                <a:spcPct val="100000"/>
              </a:lnSpc>
              <a:spcBef>
                <a:spcPts val="0"/>
              </a:spcBef>
              <a:spcAft>
                <a:spcPts val="0"/>
              </a:spcAft>
              <a:buClr>
                <a:srgbClr val="212121"/>
              </a:buClr>
              <a:buSzPts val="2100"/>
              <a:buNone/>
              <a:defRPr sz="2100">
                <a:solidFill>
                  <a:srgbClr val="212121"/>
                </a:solidFill>
              </a:defRPr>
            </a:lvl4pPr>
            <a:lvl5pPr lvl="4" rtl="0" algn="ctr">
              <a:lnSpc>
                <a:spcPct val="100000"/>
              </a:lnSpc>
              <a:spcBef>
                <a:spcPts val="0"/>
              </a:spcBef>
              <a:spcAft>
                <a:spcPts val="0"/>
              </a:spcAft>
              <a:buClr>
                <a:srgbClr val="212121"/>
              </a:buClr>
              <a:buSzPts val="2100"/>
              <a:buNone/>
              <a:defRPr sz="2100">
                <a:solidFill>
                  <a:srgbClr val="212121"/>
                </a:solidFill>
              </a:defRPr>
            </a:lvl5pPr>
            <a:lvl6pPr lvl="5" rtl="0" algn="ctr">
              <a:lnSpc>
                <a:spcPct val="100000"/>
              </a:lnSpc>
              <a:spcBef>
                <a:spcPts val="0"/>
              </a:spcBef>
              <a:spcAft>
                <a:spcPts val="0"/>
              </a:spcAft>
              <a:buClr>
                <a:srgbClr val="212121"/>
              </a:buClr>
              <a:buSzPts val="2100"/>
              <a:buNone/>
              <a:defRPr sz="2100">
                <a:solidFill>
                  <a:srgbClr val="212121"/>
                </a:solidFill>
              </a:defRPr>
            </a:lvl6pPr>
            <a:lvl7pPr lvl="6" rtl="0" algn="ctr">
              <a:lnSpc>
                <a:spcPct val="100000"/>
              </a:lnSpc>
              <a:spcBef>
                <a:spcPts val="0"/>
              </a:spcBef>
              <a:spcAft>
                <a:spcPts val="0"/>
              </a:spcAft>
              <a:buClr>
                <a:srgbClr val="212121"/>
              </a:buClr>
              <a:buSzPts val="2100"/>
              <a:buNone/>
              <a:defRPr sz="2100">
                <a:solidFill>
                  <a:srgbClr val="212121"/>
                </a:solidFill>
              </a:defRPr>
            </a:lvl7pPr>
            <a:lvl8pPr lvl="7" rtl="0" algn="ctr">
              <a:lnSpc>
                <a:spcPct val="100000"/>
              </a:lnSpc>
              <a:spcBef>
                <a:spcPts val="0"/>
              </a:spcBef>
              <a:spcAft>
                <a:spcPts val="0"/>
              </a:spcAft>
              <a:buClr>
                <a:srgbClr val="212121"/>
              </a:buClr>
              <a:buSzPts val="2100"/>
              <a:buNone/>
              <a:defRPr sz="2100">
                <a:solidFill>
                  <a:srgbClr val="212121"/>
                </a:solidFill>
              </a:defRPr>
            </a:lvl8pPr>
            <a:lvl9pPr lvl="8" rtl="0" algn="ctr">
              <a:lnSpc>
                <a:spcPct val="100000"/>
              </a:lnSpc>
              <a:spcBef>
                <a:spcPts val="0"/>
              </a:spcBef>
              <a:spcAft>
                <a:spcPts val="0"/>
              </a:spcAft>
              <a:buClr>
                <a:srgbClr val="212121"/>
              </a:buClr>
              <a:buSzPts val="2100"/>
              <a:buNone/>
              <a:defRPr sz="2100">
                <a:solidFill>
                  <a:srgbClr val="212121"/>
                </a:solidFill>
              </a:defRPr>
            </a:lvl9pPr>
          </a:lstStyle>
          <a:p/>
        </p:txBody>
      </p:sp>
      <p:sp>
        <p:nvSpPr>
          <p:cNvPr id="301" name="Google Shape;301;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02" name="Google Shape;302;p46"/>
          <p:cNvPicPr preferRelativeResize="0"/>
          <p:nvPr/>
        </p:nvPicPr>
        <p:blipFill rotWithShape="1">
          <a:blip r:embed="rId2">
            <a:alphaModFix/>
          </a:blip>
          <a:srcRect b="0" l="3959" r="3959" t="0"/>
          <a:stretch/>
        </p:blipFill>
        <p:spPr>
          <a:xfrm>
            <a:off x="4" y="0"/>
            <a:ext cx="4116000" cy="5143500"/>
          </a:xfrm>
          <a:prstGeom prst="homePlate">
            <a:avLst>
              <a:gd fmla="val 21066" name="adj"/>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2 - Red/Blue 1">
  <p:cSld name="SECTION_TITLE_AND_DESCRIPTION_1_2_1_1_1">
    <p:spTree>
      <p:nvGrpSpPr>
        <p:cNvPr id="303" name="Shape 303"/>
        <p:cNvGrpSpPr/>
        <p:nvPr/>
      </p:nvGrpSpPr>
      <p:grpSpPr>
        <a:xfrm>
          <a:off x="0" y="0"/>
          <a:ext cx="0" cy="0"/>
          <a:chOff x="0" y="0"/>
          <a:chExt cx="0" cy="0"/>
        </a:xfrm>
      </p:grpSpPr>
      <p:sp>
        <p:nvSpPr>
          <p:cNvPr id="304" name="Google Shape;304;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05" name="Google Shape;305;p47"/>
          <p:cNvSpPr txBox="1"/>
          <p:nvPr>
            <p:ph type="title"/>
          </p:nvPr>
        </p:nvSpPr>
        <p:spPr>
          <a:xfrm>
            <a:off x="4559950" y="1508400"/>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212121"/>
              </a:buClr>
              <a:buSzPts val="4100"/>
              <a:buNone/>
              <a:defRPr b="1" sz="4100">
                <a:solidFill>
                  <a:srgbClr val="212121"/>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06" name="Google Shape;306;p47"/>
          <p:cNvSpPr txBox="1"/>
          <p:nvPr>
            <p:ph idx="1" type="subTitle"/>
          </p:nvPr>
        </p:nvSpPr>
        <p:spPr>
          <a:xfrm>
            <a:off x="4559950" y="3078300"/>
            <a:ext cx="4045200" cy="556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212121"/>
              </a:buClr>
              <a:buSzPts val="2100"/>
              <a:buNone/>
              <a:defRPr sz="2100">
                <a:solidFill>
                  <a:srgbClr val="212121"/>
                </a:solidFill>
              </a:defRPr>
            </a:lvl1pPr>
            <a:lvl2pPr lvl="1" rtl="0" algn="ctr">
              <a:lnSpc>
                <a:spcPct val="100000"/>
              </a:lnSpc>
              <a:spcBef>
                <a:spcPts val="0"/>
              </a:spcBef>
              <a:spcAft>
                <a:spcPts val="0"/>
              </a:spcAft>
              <a:buClr>
                <a:srgbClr val="212121"/>
              </a:buClr>
              <a:buSzPts val="2100"/>
              <a:buNone/>
              <a:defRPr sz="2100">
                <a:solidFill>
                  <a:srgbClr val="212121"/>
                </a:solidFill>
              </a:defRPr>
            </a:lvl2pPr>
            <a:lvl3pPr lvl="2" rtl="0" algn="ctr">
              <a:lnSpc>
                <a:spcPct val="100000"/>
              </a:lnSpc>
              <a:spcBef>
                <a:spcPts val="0"/>
              </a:spcBef>
              <a:spcAft>
                <a:spcPts val="0"/>
              </a:spcAft>
              <a:buClr>
                <a:srgbClr val="212121"/>
              </a:buClr>
              <a:buSzPts val="2100"/>
              <a:buNone/>
              <a:defRPr sz="2100">
                <a:solidFill>
                  <a:srgbClr val="212121"/>
                </a:solidFill>
              </a:defRPr>
            </a:lvl3pPr>
            <a:lvl4pPr lvl="3" rtl="0" algn="ctr">
              <a:lnSpc>
                <a:spcPct val="100000"/>
              </a:lnSpc>
              <a:spcBef>
                <a:spcPts val="0"/>
              </a:spcBef>
              <a:spcAft>
                <a:spcPts val="0"/>
              </a:spcAft>
              <a:buClr>
                <a:srgbClr val="212121"/>
              </a:buClr>
              <a:buSzPts val="2100"/>
              <a:buNone/>
              <a:defRPr sz="2100">
                <a:solidFill>
                  <a:srgbClr val="212121"/>
                </a:solidFill>
              </a:defRPr>
            </a:lvl4pPr>
            <a:lvl5pPr lvl="4" rtl="0" algn="ctr">
              <a:lnSpc>
                <a:spcPct val="100000"/>
              </a:lnSpc>
              <a:spcBef>
                <a:spcPts val="0"/>
              </a:spcBef>
              <a:spcAft>
                <a:spcPts val="0"/>
              </a:spcAft>
              <a:buClr>
                <a:srgbClr val="212121"/>
              </a:buClr>
              <a:buSzPts val="2100"/>
              <a:buNone/>
              <a:defRPr sz="2100">
                <a:solidFill>
                  <a:srgbClr val="212121"/>
                </a:solidFill>
              </a:defRPr>
            </a:lvl5pPr>
            <a:lvl6pPr lvl="5" rtl="0" algn="ctr">
              <a:lnSpc>
                <a:spcPct val="100000"/>
              </a:lnSpc>
              <a:spcBef>
                <a:spcPts val="0"/>
              </a:spcBef>
              <a:spcAft>
                <a:spcPts val="0"/>
              </a:spcAft>
              <a:buClr>
                <a:srgbClr val="212121"/>
              </a:buClr>
              <a:buSzPts val="2100"/>
              <a:buNone/>
              <a:defRPr sz="2100">
                <a:solidFill>
                  <a:srgbClr val="212121"/>
                </a:solidFill>
              </a:defRPr>
            </a:lvl6pPr>
            <a:lvl7pPr lvl="6" rtl="0" algn="ctr">
              <a:lnSpc>
                <a:spcPct val="100000"/>
              </a:lnSpc>
              <a:spcBef>
                <a:spcPts val="0"/>
              </a:spcBef>
              <a:spcAft>
                <a:spcPts val="0"/>
              </a:spcAft>
              <a:buClr>
                <a:srgbClr val="212121"/>
              </a:buClr>
              <a:buSzPts val="2100"/>
              <a:buNone/>
              <a:defRPr sz="2100">
                <a:solidFill>
                  <a:srgbClr val="212121"/>
                </a:solidFill>
              </a:defRPr>
            </a:lvl7pPr>
            <a:lvl8pPr lvl="7" rtl="0" algn="ctr">
              <a:lnSpc>
                <a:spcPct val="100000"/>
              </a:lnSpc>
              <a:spcBef>
                <a:spcPts val="0"/>
              </a:spcBef>
              <a:spcAft>
                <a:spcPts val="0"/>
              </a:spcAft>
              <a:buClr>
                <a:srgbClr val="212121"/>
              </a:buClr>
              <a:buSzPts val="2100"/>
              <a:buNone/>
              <a:defRPr sz="2100">
                <a:solidFill>
                  <a:srgbClr val="212121"/>
                </a:solidFill>
              </a:defRPr>
            </a:lvl8pPr>
            <a:lvl9pPr lvl="8" rtl="0" algn="ctr">
              <a:lnSpc>
                <a:spcPct val="100000"/>
              </a:lnSpc>
              <a:spcBef>
                <a:spcPts val="0"/>
              </a:spcBef>
              <a:spcAft>
                <a:spcPts val="0"/>
              </a:spcAft>
              <a:buClr>
                <a:srgbClr val="212121"/>
              </a:buClr>
              <a:buSzPts val="2100"/>
              <a:buNone/>
              <a:defRPr sz="2100">
                <a:solidFill>
                  <a:srgbClr val="212121"/>
                </a:solidFill>
              </a:defRPr>
            </a:lvl9pPr>
          </a:lstStyle>
          <a:p/>
        </p:txBody>
      </p:sp>
      <p:sp>
        <p:nvSpPr>
          <p:cNvPr id="307" name="Google Shape;307;p47"/>
          <p:cNvSpPr txBox="1"/>
          <p:nvPr>
            <p:ph idx="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08" name="Google Shape;308;p47"/>
          <p:cNvPicPr preferRelativeResize="0"/>
          <p:nvPr/>
        </p:nvPicPr>
        <p:blipFill rotWithShape="1">
          <a:blip r:embed="rId2">
            <a:alphaModFix/>
          </a:blip>
          <a:srcRect b="0" l="7439" r="7439" t="0"/>
          <a:stretch/>
        </p:blipFill>
        <p:spPr>
          <a:xfrm>
            <a:off x="4" y="0"/>
            <a:ext cx="4116000" cy="5143500"/>
          </a:xfrm>
          <a:prstGeom prst="homePlate">
            <a:avLst>
              <a:gd fmla="val 21066" name="adj"/>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3 - Red/Blue 1">
  <p:cSld name="SECTION_TITLE_AND_DESCRIPTION_1_1_1_1_1">
    <p:spTree>
      <p:nvGrpSpPr>
        <p:cNvPr id="309" name="Shape 309"/>
        <p:cNvGrpSpPr/>
        <p:nvPr/>
      </p:nvGrpSpPr>
      <p:grpSpPr>
        <a:xfrm>
          <a:off x="0" y="0"/>
          <a:ext cx="0" cy="0"/>
          <a:chOff x="0" y="0"/>
          <a:chExt cx="0" cy="0"/>
        </a:xfrm>
      </p:grpSpPr>
      <p:sp>
        <p:nvSpPr>
          <p:cNvPr id="310" name="Google Shape;310;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1" name="Google Shape;311;p48"/>
          <p:cNvSpPr txBox="1"/>
          <p:nvPr>
            <p:ph type="title"/>
          </p:nvPr>
        </p:nvSpPr>
        <p:spPr>
          <a:xfrm>
            <a:off x="4559950" y="1508400"/>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212121"/>
              </a:buClr>
              <a:buSzPts val="4100"/>
              <a:buNone/>
              <a:defRPr b="1" sz="4100">
                <a:solidFill>
                  <a:srgbClr val="212121"/>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12" name="Google Shape;312;p48"/>
          <p:cNvSpPr txBox="1"/>
          <p:nvPr>
            <p:ph idx="1" type="subTitle"/>
          </p:nvPr>
        </p:nvSpPr>
        <p:spPr>
          <a:xfrm>
            <a:off x="4559950" y="3078300"/>
            <a:ext cx="4045200" cy="556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212121"/>
              </a:buClr>
              <a:buSzPts val="2100"/>
              <a:buNone/>
              <a:defRPr sz="2100">
                <a:solidFill>
                  <a:srgbClr val="212121"/>
                </a:solidFill>
              </a:defRPr>
            </a:lvl1pPr>
            <a:lvl2pPr lvl="1" rtl="0" algn="ctr">
              <a:lnSpc>
                <a:spcPct val="100000"/>
              </a:lnSpc>
              <a:spcBef>
                <a:spcPts val="0"/>
              </a:spcBef>
              <a:spcAft>
                <a:spcPts val="0"/>
              </a:spcAft>
              <a:buClr>
                <a:srgbClr val="212121"/>
              </a:buClr>
              <a:buSzPts val="2100"/>
              <a:buNone/>
              <a:defRPr sz="2100">
                <a:solidFill>
                  <a:srgbClr val="212121"/>
                </a:solidFill>
              </a:defRPr>
            </a:lvl2pPr>
            <a:lvl3pPr lvl="2" rtl="0" algn="ctr">
              <a:lnSpc>
                <a:spcPct val="100000"/>
              </a:lnSpc>
              <a:spcBef>
                <a:spcPts val="0"/>
              </a:spcBef>
              <a:spcAft>
                <a:spcPts val="0"/>
              </a:spcAft>
              <a:buClr>
                <a:srgbClr val="212121"/>
              </a:buClr>
              <a:buSzPts val="2100"/>
              <a:buNone/>
              <a:defRPr sz="2100">
                <a:solidFill>
                  <a:srgbClr val="212121"/>
                </a:solidFill>
              </a:defRPr>
            </a:lvl3pPr>
            <a:lvl4pPr lvl="3" rtl="0" algn="ctr">
              <a:lnSpc>
                <a:spcPct val="100000"/>
              </a:lnSpc>
              <a:spcBef>
                <a:spcPts val="0"/>
              </a:spcBef>
              <a:spcAft>
                <a:spcPts val="0"/>
              </a:spcAft>
              <a:buClr>
                <a:srgbClr val="212121"/>
              </a:buClr>
              <a:buSzPts val="2100"/>
              <a:buNone/>
              <a:defRPr sz="2100">
                <a:solidFill>
                  <a:srgbClr val="212121"/>
                </a:solidFill>
              </a:defRPr>
            </a:lvl4pPr>
            <a:lvl5pPr lvl="4" rtl="0" algn="ctr">
              <a:lnSpc>
                <a:spcPct val="100000"/>
              </a:lnSpc>
              <a:spcBef>
                <a:spcPts val="0"/>
              </a:spcBef>
              <a:spcAft>
                <a:spcPts val="0"/>
              </a:spcAft>
              <a:buClr>
                <a:srgbClr val="212121"/>
              </a:buClr>
              <a:buSzPts val="2100"/>
              <a:buNone/>
              <a:defRPr sz="2100">
                <a:solidFill>
                  <a:srgbClr val="212121"/>
                </a:solidFill>
              </a:defRPr>
            </a:lvl5pPr>
            <a:lvl6pPr lvl="5" rtl="0" algn="ctr">
              <a:lnSpc>
                <a:spcPct val="100000"/>
              </a:lnSpc>
              <a:spcBef>
                <a:spcPts val="0"/>
              </a:spcBef>
              <a:spcAft>
                <a:spcPts val="0"/>
              </a:spcAft>
              <a:buClr>
                <a:srgbClr val="212121"/>
              </a:buClr>
              <a:buSzPts val="2100"/>
              <a:buNone/>
              <a:defRPr sz="2100">
                <a:solidFill>
                  <a:srgbClr val="212121"/>
                </a:solidFill>
              </a:defRPr>
            </a:lvl6pPr>
            <a:lvl7pPr lvl="6" rtl="0" algn="ctr">
              <a:lnSpc>
                <a:spcPct val="100000"/>
              </a:lnSpc>
              <a:spcBef>
                <a:spcPts val="0"/>
              </a:spcBef>
              <a:spcAft>
                <a:spcPts val="0"/>
              </a:spcAft>
              <a:buClr>
                <a:srgbClr val="212121"/>
              </a:buClr>
              <a:buSzPts val="2100"/>
              <a:buNone/>
              <a:defRPr sz="2100">
                <a:solidFill>
                  <a:srgbClr val="212121"/>
                </a:solidFill>
              </a:defRPr>
            </a:lvl7pPr>
            <a:lvl8pPr lvl="7" rtl="0" algn="ctr">
              <a:lnSpc>
                <a:spcPct val="100000"/>
              </a:lnSpc>
              <a:spcBef>
                <a:spcPts val="0"/>
              </a:spcBef>
              <a:spcAft>
                <a:spcPts val="0"/>
              </a:spcAft>
              <a:buClr>
                <a:srgbClr val="212121"/>
              </a:buClr>
              <a:buSzPts val="2100"/>
              <a:buNone/>
              <a:defRPr sz="2100">
                <a:solidFill>
                  <a:srgbClr val="212121"/>
                </a:solidFill>
              </a:defRPr>
            </a:lvl8pPr>
            <a:lvl9pPr lvl="8" rtl="0" algn="ctr">
              <a:lnSpc>
                <a:spcPct val="100000"/>
              </a:lnSpc>
              <a:spcBef>
                <a:spcPts val="0"/>
              </a:spcBef>
              <a:spcAft>
                <a:spcPts val="0"/>
              </a:spcAft>
              <a:buClr>
                <a:srgbClr val="212121"/>
              </a:buClr>
              <a:buSzPts val="2100"/>
              <a:buNone/>
              <a:defRPr sz="2100">
                <a:solidFill>
                  <a:srgbClr val="212121"/>
                </a:solidFill>
              </a:defRPr>
            </a:lvl9pPr>
          </a:lstStyle>
          <a:p/>
        </p:txBody>
      </p:sp>
      <p:sp>
        <p:nvSpPr>
          <p:cNvPr id="313" name="Google Shape;313;p48"/>
          <p:cNvSpPr txBox="1"/>
          <p:nvPr>
            <p:ph idx="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14" name="Google Shape;314;p48"/>
          <p:cNvPicPr preferRelativeResize="0"/>
          <p:nvPr/>
        </p:nvPicPr>
        <p:blipFill rotWithShape="1">
          <a:blip r:embed="rId2">
            <a:alphaModFix/>
          </a:blip>
          <a:srcRect b="0" l="11698" r="11690" t="0"/>
          <a:stretch/>
        </p:blipFill>
        <p:spPr>
          <a:xfrm>
            <a:off x="4" y="0"/>
            <a:ext cx="4116000" cy="5143500"/>
          </a:xfrm>
          <a:prstGeom prst="homePlate">
            <a:avLst>
              <a:gd fmla="val 21066" name="adj"/>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Stat - Blue 1">
  <p:cSld name="BIG_NUMBER_2_1_1">
    <p:spTree>
      <p:nvGrpSpPr>
        <p:cNvPr id="315" name="Shape 315"/>
        <p:cNvGrpSpPr/>
        <p:nvPr/>
      </p:nvGrpSpPr>
      <p:grpSpPr>
        <a:xfrm>
          <a:off x="0" y="0"/>
          <a:ext cx="0" cy="0"/>
          <a:chOff x="0" y="0"/>
          <a:chExt cx="0" cy="0"/>
        </a:xfrm>
      </p:grpSpPr>
      <p:sp>
        <p:nvSpPr>
          <p:cNvPr id="316" name="Google Shape;316;p49"/>
          <p:cNvSpPr txBox="1"/>
          <p:nvPr>
            <p:ph hasCustomPrompt="1" type="title"/>
          </p:nvPr>
        </p:nvSpPr>
        <p:spPr>
          <a:xfrm>
            <a:off x="1374000" y="1026750"/>
            <a:ext cx="63960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accent5"/>
              </a:buClr>
              <a:buSzPts val="12000"/>
              <a:buNone/>
              <a:defRPr b="1" sz="12000">
                <a:solidFill>
                  <a:schemeClr val="accent5"/>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17" name="Google Shape;317;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318" name="Google Shape;318;p49"/>
          <p:cNvCxnSpPr/>
          <p:nvPr/>
        </p:nvCxnSpPr>
        <p:spPr>
          <a:xfrm>
            <a:off x="1374000" y="2808000"/>
            <a:ext cx="6396000" cy="0"/>
          </a:xfrm>
          <a:prstGeom prst="straightConnector1">
            <a:avLst/>
          </a:prstGeom>
          <a:noFill/>
          <a:ln cap="flat" cmpd="sng" w="9525">
            <a:solidFill>
              <a:schemeClr val="accent2"/>
            </a:solidFill>
            <a:prstDash val="solid"/>
            <a:round/>
            <a:headEnd len="med" w="med" type="none"/>
            <a:tailEnd len="med" w="med" type="none"/>
          </a:ln>
        </p:spPr>
      </p:cxnSp>
      <p:sp>
        <p:nvSpPr>
          <p:cNvPr id="319" name="Google Shape;319;p49"/>
          <p:cNvSpPr txBox="1"/>
          <p:nvPr>
            <p:ph idx="1" type="subTitle"/>
          </p:nvPr>
        </p:nvSpPr>
        <p:spPr>
          <a:xfrm>
            <a:off x="1374000" y="3060750"/>
            <a:ext cx="6396000" cy="10560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rgbClr val="212121"/>
              </a:buClr>
              <a:buSzPts val="1800"/>
              <a:buNone/>
              <a:defRPr>
                <a:solidFill>
                  <a:srgbClr val="212121"/>
                </a:solidFill>
              </a:defRPr>
            </a:lvl1pPr>
            <a:lvl2pPr lvl="1" rtl="0">
              <a:spcBef>
                <a:spcPts val="1000"/>
              </a:spcBef>
              <a:spcAft>
                <a:spcPts val="0"/>
              </a:spcAft>
              <a:buClr>
                <a:srgbClr val="212121"/>
              </a:buClr>
              <a:buSzPts val="1400"/>
              <a:buNone/>
              <a:defRPr>
                <a:solidFill>
                  <a:srgbClr val="212121"/>
                </a:solidFill>
              </a:defRPr>
            </a:lvl2pPr>
            <a:lvl3pPr lvl="2" rtl="0">
              <a:spcBef>
                <a:spcPts val="1000"/>
              </a:spcBef>
              <a:spcAft>
                <a:spcPts val="0"/>
              </a:spcAft>
              <a:buClr>
                <a:srgbClr val="212121"/>
              </a:buClr>
              <a:buSzPts val="1400"/>
              <a:buNone/>
              <a:defRPr>
                <a:solidFill>
                  <a:srgbClr val="212121"/>
                </a:solidFill>
              </a:defRPr>
            </a:lvl3pPr>
            <a:lvl4pPr lvl="3" rtl="0">
              <a:spcBef>
                <a:spcPts val="1000"/>
              </a:spcBef>
              <a:spcAft>
                <a:spcPts val="0"/>
              </a:spcAft>
              <a:buClr>
                <a:srgbClr val="212121"/>
              </a:buClr>
              <a:buSzPts val="1400"/>
              <a:buNone/>
              <a:defRPr>
                <a:solidFill>
                  <a:srgbClr val="212121"/>
                </a:solidFill>
              </a:defRPr>
            </a:lvl4pPr>
            <a:lvl5pPr lvl="4" rtl="0">
              <a:spcBef>
                <a:spcPts val="1000"/>
              </a:spcBef>
              <a:spcAft>
                <a:spcPts val="0"/>
              </a:spcAft>
              <a:buClr>
                <a:srgbClr val="212121"/>
              </a:buClr>
              <a:buSzPts val="1400"/>
              <a:buNone/>
              <a:defRPr>
                <a:solidFill>
                  <a:srgbClr val="212121"/>
                </a:solidFill>
              </a:defRPr>
            </a:lvl5pPr>
            <a:lvl6pPr lvl="5" rtl="0">
              <a:spcBef>
                <a:spcPts val="1000"/>
              </a:spcBef>
              <a:spcAft>
                <a:spcPts val="0"/>
              </a:spcAft>
              <a:buClr>
                <a:srgbClr val="212121"/>
              </a:buClr>
              <a:buSzPts val="1400"/>
              <a:buNone/>
              <a:defRPr>
                <a:solidFill>
                  <a:srgbClr val="212121"/>
                </a:solidFill>
              </a:defRPr>
            </a:lvl6pPr>
            <a:lvl7pPr lvl="6" rtl="0">
              <a:spcBef>
                <a:spcPts val="1000"/>
              </a:spcBef>
              <a:spcAft>
                <a:spcPts val="0"/>
              </a:spcAft>
              <a:buClr>
                <a:srgbClr val="212121"/>
              </a:buClr>
              <a:buSzPts val="1400"/>
              <a:buNone/>
              <a:defRPr>
                <a:solidFill>
                  <a:srgbClr val="212121"/>
                </a:solidFill>
              </a:defRPr>
            </a:lvl7pPr>
            <a:lvl8pPr lvl="7" rtl="0">
              <a:spcBef>
                <a:spcPts val="1000"/>
              </a:spcBef>
              <a:spcAft>
                <a:spcPts val="0"/>
              </a:spcAft>
              <a:buClr>
                <a:srgbClr val="212121"/>
              </a:buClr>
              <a:buSzPts val="1400"/>
              <a:buNone/>
              <a:defRPr>
                <a:solidFill>
                  <a:srgbClr val="212121"/>
                </a:solidFill>
              </a:defRPr>
            </a:lvl8pPr>
            <a:lvl9pPr lvl="8" rtl="0">
              <a:spcBef>
                <a:spcPts val="1000"/>
              </a:spcBef>
              <a:spcAft>
                <a:spcPts val="1000"/>
              </a:spcAft>
              <a:buClr>
                <a:srgbClr val="212121"/>
              </a:buClr>
              <a:buSzPts val="1400"/>
              <a:buNone/>
              <a:defRPr>
                <a:solidFill>
                  <a:srgbClr val="212121"/>
                </a:solidFill>
              </a:defRPr>
            </a:lvl9pPr>
          </a:lstStyle>
          <a:p/>
        </p:txBody>
      </p:sp>
      <p:pic>
        <p:nvPicPr>
          <p:cNvPr id="320" name="Google Shape;320;p49"/>
          <p:cNvPicPr preferRelativeResize="0"/>
          <p:nvPr/>
        </p:nvPicPr>
        <p:blipFill>
          <a:blip r:embed="rId2">
            <a:alphaModFix/>
          </a:blip>
          <a:stretch>
            <a:fillRect/>
          </a:stretch>
        </p:blipFill>
        <p:spPr>
          <a:xfrm>
            <a:off x="0" y="4649700"/>
            <a:ext cx="9143997" cy="49260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Stat - Blue 1 2">
  <p:cSld name="BIG_NUMBER_2_1_1_2">
    <p:spTree>
      <p:nvGrpSpPr>
        <p:cNvPr id="321" name="Shape 321"/>
        <p:cNvGrpSpPr/>
        <p:nvPr/>
      </p:nvGrpSpPr>
      <p:grpSpPr>
        <a:xfrm>
          <a:off x="0" y="0"/>
          <a:ext cx="0" cy="0"/>
          <a:chOff x="0" y="0"/>
          <a:chExt cx="0" cy="0"/>
        </a:xfrm>
      </p:grpSpPr>
      <p:sp>
        <p:nvSpPr>
          <p:cNvPr id="322" name="Google Shape;322;p50"/>
          <p:cNvSpPr txBox="1"/>
          <p:nvPr>
            <p:ph hasCustomPrompt="1" type="title"/>
          </p:nvPr>
        </p:nvSpPr>
        <p:spPr>
          <a:xfrm>
            <a:off x="1374000" y="1026750"/>
            <a:ext cx="63960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accent1"/>
              </a:buClr>
              <a:buSzPts val="12000"/>
              <a:buNone/>
              <a:defRPr b="1" sz="120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23" name="Google Shape;323;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324" name="Google Shape;324;p50"/>
          <p:cNvCxnSpPr/>
          <p:nvPr/>
        </p:nvCxnSpPr>
        <p:spPr>
          <a:xfrm>
            <a:off x="1374000" y="2808000"/>
            <a:ext cx="6396000" cy="0"/>
          </a:xfrm>
          <a:prstGeom prst="straightConnector1">
            <a:avLst/>
          </a:prstGeom>
          <a:noFill/>
          <a:ln cap="flat" cmpd="sng" w="9525">
            <a:solidFill>
              <a:schemeClr val="accent1"/>
            </a:solidFill>
            <a:prstDash val="solid"/>
            <a:round/>
            <a:headEnd len="med" w="med" type="none"/>
            <a:tailEnd len="med" w="med" type="none"/>
          </a:ln>
        </p:spPr>
      </p:cxnSp>
      <p:sp>
        <p:nvSpPr>
          <p:cNvPr id="325" name="Google Shape;325;p50"/>
          <p:cNvSpPr txBox="1"/>
          <p:nvPr>
            <p:ph idx="1" type="subTitle"/>
          </p:nvPr>
        </p:nvSpPr>
        <p:spPr>
          <a:xfrm>
            <a:off x="1374000" y="3060750"/>
            <a:ext cx="6396000" cy="10560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rgbClr val="212121"/>
              </a:buClr>
              <a:buSzPts val="1800"/>
              <a:buNone/>
              <a:defRPr>
                <a:solidFill>
                  <a:srgbClr val="212121"/>
                </a:solidFill>
              </a:defRPr>
            </a:lvl1pPr>
            <a:lvl2pPr lvl="1" rtl="0">
              <a:spcBef>
                <a:spcPts val="1000"/>
              </a:spcBef>
              <a:spcAft>
                <a:spcPts val="0"/>
              </a:spcAft>
              <a:buClr>
                <a:srgbClr val="212121"/>
              </a:buClr>
              <a:buSzPts val="1400"/>
              <a:buNone/>
              <a:defRPr>
                <a:solidFill>
                  <a:srgbClr val="212121"/>
                </a:solidFill>
              </a:defRPr>
            </a:lvl2pPr>
            <a:lvl3pPr lvl="2" rtl="0">
              <a:spcBef>
                <a:spcPts val="1000"/>
              </a:spcBef>
              <a:spcAft>
                <a:spcPts val="0"/>
              </a:spcAft>
              <a:buClr>
                <a:srgbClr val="212121"/>
              </a:buClr>
              <a:buSzPts val="1400"/>
              <a:buNone/>
              <a:defRPr>
                <a:solidFill>
                  <a:srgbClr val="212121"/>
                </a:solidFill>
              </a:defRPr>
            </a:lvl3pPr>
            <a:lvl4pPr lvl="3" rtl="0">
              <a:spcBef>
                <a:spcPts val="1000"/>
              </a:spcBef>
              <a:spcAft>
                <a:spcPts val="0"/>
              </a:spcAft>
              <a:buClr>
                <a:srgbClr val="212121"/>
              </a:buClr>
              <a:buSzPts val="1400"/>
              <a:buNone/>
              <a:defRPr>
                <a:solidFill>
                  <a:srgbClr val="212121"/>
                </a:solidFill>
              </a:defRPr>
            </a:lvl4pPr>
            <a:lvl5pPr lvl="4" rtl="0">
              <a:spcBef>
                <a:spcPts val="1000"/>
              </a:spcBef>
              <a:spcAft>
                <a:spcPts val="0"/>
              </a:spcAft>
              <a:buClr>
                <a:srgbClr val="212121"/>
              </a:buClr>
              <a:buSzPts val="1400"/>
              <a:buNone/>
              <a:defRPr>
                <a:solidFill>
                  <a:srgbClr val="212121"/>
                </a:solidFill>
              </a:defRPr>
            </a:lvl5pPr>
            <a:lvl6pPr lvl="5" rtl="0">
              <a:spcBef>
                <a:spcPts val="1000"/>
              </a:spcBef>
              <a:spcAft>
                <a:spcPts val="0"/>
              </a:spcAft>
              <a:buClr>
                <a:srgbClr val="212121"/>
              </a:buClr>
              <a:buSzPts val="1400"/>
              <a:buNone/>
              <a:defRPr>
                <a:solidFill>
                  <a:srgbClr val="212121"/>
                </a:solidFill>
              </a:defRPr>
            </a:lvl6pPr>
            <a:lvl7pPr lvl="6" rtl="0">
              <a:spcBef>
                <a:spcPts val="1000"/>
              </a:spcBef>
              <a:spcAft>
                <a:spcPts val="0"/>
              </a:spcAft>
              <a:buClr>
                <a:srgbClr val="212121"/>
              </a:buClr>
              <a:buSzPts val="1400"/>
              <a:buNone/>
              <a:defRPr>
                <a:solidFill>
                  <a:srgbClr val="212121"/>
                </a:solidFill>
              </a:defRPr>
            </a:lvl7pPr>
            <a:lvl8pPr lvl="7" rtl="0">
              <a:spcBef>
                <a:spcPts val="1000"/>
              </a:spcBef>
              <a:spcAft>
                <a:spcPts val="0"/>
              </a:spcAft>
              <a:buClr>
                <a:srgbClr val="212121"/>
              </a:buClr>
              <a:buSzPts val="1400"/>
              <a:buNone/>
              <a:defRPr>
                <a:solidFill>
                  <a:srgbClr val="212121"/>
                </a:solidFill>
              </a:defRPr>
            </a:lvl8pPr>
            <a:lvl9pPr lvl="8" rtl="0">
              <a:spcBef>
                <a:spcPts val="1000"/>
              </a:spcBef>
              <a:spcAft>
                <a:spcPts val="1000"/>
              </a:spcAft>
              <a:buClr>
                <a:srgbClr val="212121"/>
              </a:buClr>
              <a:buSzPts val="1400"/>
              <a:buNone/>
              <a:defRPr>
                <a:solidFill>
                  <a:srgbClr val="212121"/>
                </a:solidFill>
              </a:defRPr>
            </a:lvl9pPr>
          </a:lstStyle>
          <a:p/>
        </p:txBody>
      </p:sp>
      <p:pic>
        <p:nvPicPr>
          <p:cNvPr id="326" name="Google Shape;326;p50"/>
          <p:cNvPicPr preferRelativeResize="0"/>
          <p:nvPr/>
        </p:nvPicPr>
        <p:blipFill>
          <a:blip r:embed="rId2">
            <a:alphaModFix/>
          </a:blip>
          <a:stretch>
            <a:fillRect/>
          </a:stretch>
        </p:blipFill>
        <p:spPr>
          <a:xfrm>
            <a:off x="0" y="4649700"/>
            <a:ext cx="9143997" cy="4926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Green">
  <p:cSld name="TITLE_AND_BODY_2">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212121"/>
              </a:buClr>
              <a:buSzPts val="2800"/>
              <a:buNone/>
              <a:defRPr b="1">
                <a:solidFill>
                  <a:srgbClr val="21212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 name="Google Shape;29;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0" name="Google Shape;30;p6"/>
          <p:cNvPicPr preferRelativeResize="0"/>
          <p:nvPr/>
        </p:nvPicPr>
        <p:blipFill>
          <a:blip r:embed="rId2">
            <a:alphaModFix/>
          </a:blip>
          <a:stretch>
            <a:fillRect/>
          </a:stretch>
        </p:blipFill>
        <p:spPr>
          <a:xfrm>
            <a:off x="7702001" y="134225"/>
            <a:ext cx="1313649" cy="492600"/>
          </a:xfrm>
          <a:prstGeom prst="rect">
            <a:avLst/>
          </a:prstGeom>
          <a:noFill/>
          <a:ln>
            <a:noFill/>
          </a:ln>
        </p:spPr>
      </p:pic>
      <p:cxnSp>
        <p:nvCxnSpPr>
          <p:cNvPr id="31" name="Google Shape;31;p6"/>
          <p:cNvCxnSpPr/>
          <p:nvPr/>
        </p:nvCxnSpPr>
        <p:spPr>
          <a:xfrm>
            <a:off x="288000" y="1104000"/>
            <a:ext cx="8484000" cy="0"/>
          </a:xfrm>
          <a:prstGeom prst="straightConnector1">
            <a:avLst/>
          </a:prstGeom>
          <a:noFill/>
          <a:ln cap="flat" cmpd="sng" w="9525">
            <a:solidFill>
              <a:srgbClr val="3E872E"/>
            </a:solidFill>
            <a:prstDash val="solid"/>
            <a:round/>
            <a:headEnd len="med" w="med" type="none"/>
            <a:tailEnd len="med" w="med" type="none"/>
          </a:ln>
        </p:spPr>
      </p:cxnSp>
      <p:sp>
        <p:nvSpPr>
          <p:cNvPr id="32" name="Google Shape;32;p6"/>
          <p:cNvSpPr txBox="1"/>
          <p:nvPr>
            <p:ph idx="1" type="body"/>
          </p:nvPr>
        </p:nvSpPr>
        <p:spPr>
          <a:xfrm>
            <a:off x="311700" y="1266363"/>
            <a:ext cx="8520600" cy="3147600"/>
          </a:xfrm>
          <a:prstGeom prst="rect">
            <a:avLst/>
          </a:prstGeom>
          <a:solidFill>
            <a:schemeClr val="lt1"/>
          </a:solidFill>
        </p:spPr>
        <p:txBody>
          <a:bodyPr anchorCtr="0" anchor="t" bIns="91425" lIns="91425" spcFirstLastPara="1" rIns="91425" wrap="square" tIns="91425">
            <a:normAutofit/>
          </a:bodyPr>
          <a:lstStyle>
            <a:lvl1pPr indent="-342900" lvl="0" marL="457200" rtl="0">
              <a:spcBef>
                <a:spcPts val="0"/>
              </a:spcBef>
              <a:spcAft>
                <a:spcPts val="0"/>
              </a:spcAft>
              <a:buClr>
                <a:srgbClr val="212121"/>
              </a:buClr>
              <a:buSzPts val="1800"/>
              <a:buChar char="●"/>
              <a:defRPr>
                <a:solidFill>
                  <a:srgbClr val="212121"/>
                </a:solidFill>
              </a:defRPr>
            </a:lvl1pPr>
            <a:lvl2pPr indent="-317500" lvl="1" marL="914400" rtl="0">
              <a:spcBef>
                <a:spcPts val="1000"/>
              </a:spcBef>
              <a:spcAft>
                <a:spcPts val="0"/>
              </a:spcAft>
              <a:buClr>
                <a:srgbClr val="212121"/>
              </a:buClr>
              <a:buSzPts val="1400"/>
              <a:buChar char="○"/>
              <a:defRPr>
                <a:solidFill>
                  <a:srgbClr val="212121"/>
                </a:solidFill>
              </a:defRPr>
            </a:lvl2pPr>
            <a:lvl3pPr indent="-317500" lvl="2" marL="1371600" rtl="0">
              <a:spcBef>
                <a:spcPts val="1000"/>
              </a:spcBef>
              <a:spcAft>
                <a:spcPts val="0"/>
              </a:spcAft>
              <a:buClr>
                <a:srgbClr val="212121"/>
              </a:buClr>
              <a:buSzPts val="1400"/>
              <a:buChar char="■"/>
              <a:defRPr>
                <a:solidFill>
                  <a:srgbClr val="212121"/>
                </a:solidFill>
              </a:defRPr>
            </a:lvl3pPr>
            <a:lvl4pPr indent="-317500" lvl="3" marL="1828800" rtl="0">
              <a:spcBef>
                <a:spcPts val="1000"/>
              </a:spcBef>
              <a:spcAft>
                <a:spcPts val="0"/>
              </a:spcAft>
              <a:buClr>
                <a:srgbClr val="212121"/>
              </a:buClr>
              <a:buSzPts val="1400"/>
              <a:buChar char="●"/>
              <a:defRPr>
                <a:solidFill>
                  <a:srgbClr val="212121"/>
                </a:solidFill>
              </a:defRPr>
            </a:lvl4pPr>
            <a:lvl5pPr indent="-317500" lvl="4" marL="2286000" rtl="0">
              <a:spcBef>
                <a:spcPts val="1000"/>
              </a:spcBef>
              <a:spcAft>
                <a:spcPts val="0"/>
              </a:spcAft>
              <a:buClr>
                <a:srgbClr val="212121"/>
              </a:buClr>
              <a:buSzPts val="1400"/>
              <a:buChar char="○"/>
              <a:defRPr>
                <a:solidFill>
                  <a:srgbClr val="212121"/>
                </a:solidFill>
              </a:defRPr>
            </a:lvl5pPr>
            <a:lvl6pPr indent="-317500" lvl="5" marL="2743200" rtl="0">
              <a:spcBef>
                <a:spcPts val="1000"/>
              </a:spcBef>
              <a:spcAft>
                <a:spcPts val="0"/>
              </a:spcAft>
              <a:buClr>
                <a:srgbClr val="212121"/>
              </a:buClr>
              <a:buSzPts val="1400"/>
              <a:buChar char="■"/>
              <a:defRPr>
                <a:solidFill>
                  <a:srgbClr val="212121"/>
                </a:solidFill>
              </a:defRPr>
            </a:lvl6pPr>
            <a:lvl7pPr indent="-317500" lvl="6" marL="3200400" rtl="0">
              <a:spcBef>
                <a:spcPts val="1000"/>
              </a:spcBef>
              <a:spcAft>
                <a:spcPts val="0"/>
              </a:spcAft>
              <a:buClr>
                <a:srgbClr val="212121"/>
              </a:buClr>
              <a:buSzPts val="1400"/>
              <a:buChar char="●"/>
              <a:defRPr>
                <a:solidFill>
                  <a:srgbClr val="212121"/>
                </a:solidFill>
              </a:defRPr>
            </a:lvl7pPr>
            <a:lvl8pPr indent="-317500" lvl="7" marL="3657600" rtl="0">
              <a:spcBef>
                <a:spcPts val="1000"/>
              </a:spcBef>
              <a:spcAft>
                <a:spcPts val="0"/>
              </a:spcAft>
              <a:buClr>
                <a:srgbClr val="212121"/>
              </a:buClr>
              <a:buSzPts val="1400"/>
              <a:buChar char="○"/>
              <a:defRPr>
                <a:solidFill>
                  <a:srgbClr val="212121"/>
                </a:solidFill>
              </a:defRPr>
            </a:lvl8pPr>
            <a:lvl9pPr indent="-317500" lvl="8" marL="4114800" rtl="0">
              <a:spcBef>
                <a:spcPts val="1000"/>
              </a:spcBef>
              <a:spcAft>
                <a:spcPts val="1000"/>
              </a:spcAft>
              <a:buClr>
                <a:srgbClr val="212121"/>
              </a:buClr>
              <a:buSzPts val="1400"/>
              <a:buChar char="■"/>
              <a:defRPr>
                <a:solidFill>
                  <a:srgbClr val="212121"/>
                </a:solidFill>
              </a:defRPr>
            </a:lvl9pPr>
          </a:lstStyle>
          <a:p/>
        </p:txBody>
      </p:sp>
      <p:pic>
        <p:nvPicPr>
          <p:cNvPr id="33" name="Google Shape;33;p6"/>
          <p:cNvPicPr preferRelativeResize="0"/>
          <p:nvPr/>
        </p:nvPicPr>
        <p:blipFill>
          <a:blip r:embed="rId3">
            <a:alphaModFix/>
          </a:blip>
          <a:stretch>
            <a:fillRect/>
          </a:stretch>
        </p:blipFill>
        <p:spPr>
          <a:xfrm>
            <a:off x="0" y="4664425"/>
            <a:ext cx="9143997" cy="49260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Stat - Blue 1">
  <p:cSld name="BIG_NUMBER_1_1_2_1">
    <p:spTree>
      <p:nvGrpSpPr>
        <p:cNvPr id="327" name="Shape 327"/>
        <p:cNvGrpSpPr/>
        <p:nvPr/>
      </p:nvGrpSpPr>
      <p:grpSpPr>
        <a:xfrm>
          <a:off x="0" y="0"/>
          <a:ext cx="0" cy="0"/>
          <a:chOff x="0" y="0"/>
          <a:chExt cx="0" cy="0"/>
        </a:xfrm>
      </p:grpSpPr>
      <p:sp>
        <p:nvSpPr>
          <p:cNvPr id="328" name="Google Shape;328;p51"/>
          <p:cNvSpPr txBox="1"/>
          <p:nvPr>
            <p:ph hasCustomPrompt="1" type="title"/>
          </p:nvPr>
        </p:nvSpPr>
        <p:spPr>
          <a:xfrm>
            <a:off x="981850" y="1518750"/>
            <a:ext cx="3233400" cy="15312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accent2"/>
              </a:buClr>
              <a:buSzPts val="10700"/>
              <a:buNone/>
              <a:defRPr b="1" sz="10700">
                <a:solidFill>
                  <a:schemeClr val="accent2"/>
                </a:solidFill>
              </a:defRPr>
            </a:lvl1pPr>
            <a:lvl2pPr lvl="1" rtl="0" algn="ctr">
              <a:spcBef>
                <a:spcPts val="0"/>
              </a:spcBef>
              <a:spcAft>
                <a:spcPts val="0"/>
              </a:spcAft>
              <a:buClr>
                <a:schemeClr val="accent2"/>
              </a:buClr>
              <a:buSzPts val="10700"/>
              <a:buNone/>
              <a:defRPr sz="10700">
                <a:solidFill>
                  <a:schemeClr val="accent2"/>
                </a:solidFill>
              </a:defRPr>
            </a:lvl2pPr>
            <a:lvl3pPr lvl="2" rtl="0" algn="ctr">
              <a:spcBef>
                <a:spcPts val="0"/>
              </a:spcBef>
              <a:spcAft>
                <a:spcPts val="0"/>
              </a:spcAft>
              <a:buClr>
                <a:schemeClr val="accent2"/>
              </a:buClr>
              <a:buSzPts val="10700"/>
              <a:buNone/>
              <a:defRPr sz="10700">
                <a:solidFill>
                  <a:schemeClr val="accent2"/>
                </a:solidFill>
              </a:defRPr>
            </a:lvl3pPr>
            <a:lvl4pPr lvl="3" rtl="0" algn="ctr">
              <a:spcBef>
                <a:spcPts val="0"/>
              </a:spcBef>
              <a:spcAft>
                <a:spcPts val="0"/>
              </a:spcAft>
              <a:buClr>
                <a:schemeClr val="accent2"/>
              </a:buClr>
              <a:buSzPts val="10700"/>
              <a:buNone/>
              <a:defRPr sz="10700">
                <a:solidFill>
                  <a:schemeClr val="accent2"/>
                </a:solidFill>
              </a:defRPr>
            </a:lvl4pPr>
            <a:lvl5pPr lvl="4" rtl="0" algn="ctr">
              <a:spcBef>
                <a:spcPts val="0"/>
              </a:spcBef>
              <a:spcAft>
                <a:spcPts val="0"/>
              </a:spcAft>
              <a:buClr>
                <a:schemeClr val="accent2"/>
              </a:buClr>
              <a:buSzPts val="10700"/>
              <a:buNone/>
              <a:defRPr sz="10700">
                <a:solidFill>
                  <a:schemeClr val="accent2"/>
                </a:solidFill>
              </a:defRPr>
            </a:lvl5pPr>
            <a:lvl6pPr lvl="5" rtl="0" algn="ctr">
              <a:spcBef>
                <a:spcPts val="0"/>
              </a:spcBef>
              <a:spcAft>
                <a:spcPts val="0"/>
              </a:spcAft>
              <a:buClr>
                <a:schemeClr val="accent2"/>
              </a:buClr>
              <a:buSzPts val="10700"/>
              <a:buNone/>
              <a:defRPr sz="10700">
                <a:solidFill>
                  <a:schemeClr val="accent2"/>
                </a:solidFill>
              </a:defRPr>
            </a:lvl6pPr>
            <a:lvl7pPr lvl="6" rtl="0" algn="ctr">
              <a:spcBef>
                <a:spcPts val="0"/>
              </a:spcBef>
              <a:spcAft>
                <a:spcPts val="0"/>
              </a:spcAft>
              <a:buClr>
                <a:schemeClr val="accent2"/>
              </a:buClr>
              <a:buSzPts val="10700"/>
              <a:buNone/>
              <a:defRPr sz="10700">
                <a:solidFill>
                  <a:schemeClr val="accent2"/>
                </a:solidFill>
              </a:defRPr>
            </a:lvl7pPr>
            <a:lvl8pPr lvl="7" rtl="0" algn="ctr">
              <a:spcBef>
                <a:spcPts val="0"/>
              </a:spcBef>
              <a:spcAft>
                <a:spcPts val="0"/>
              </a:spcAft>
              <a:buClr>
                <a:schemeClr val="accent2"/>
              </a:buClr>
              <a:buSzPts val="10700"/>
              <a:buNone/>
              <a:defRPr sz="10700">
                <a:solidFill>
                  <a:schemeClr val="accent2"/>
                </a:solidFill>
              </a:defRPr>
            </a:lvl8pPr>
            <a:lvl9pPr lvl="8" rtl="0" algn="ctr">
              <a:spcBef>
                <a:spcPts val="0"/>
              </a:spcBef>
              <a:spcAft>
                <a:spcPts val="0"/>
              </a:spcAft>
              <a:buClr>
                <a:schemeClr val="accent2"/>
              </a:buClr>
              <a:buSzPts val="10700"/>
              <a:buNone/>
              <a:defRPr sz="10700">
                <a:solidFill>
                  <a:schemeClr val="accent2"/>
                </a:solidFill>
              </a:defRPr>
            </a:lvl9pPr>
          </a:lstStyle>
          <a:p>
            <a:r>
              <a:t>xx%</a:t>
            </a:r>
          </a:p>
        </p:txBody>
      </p:sp>
      <p:sp>
        <p:nvSpPr>
          <p:cNvPr id="329" name="Google Shape;329;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330" name="Google Shape;330;p51"/>
          <p:cNvCxnSpPr/>
          <p:nvPr/>
        </p:nvCxnSpPr>
        <p:spPr>
          <a:xfrm>
            <a:off x="981850" y="2907941"/>
            <a:ext cx="3233400" cy="0"/>
          </a:xfrm>
          <a:prstGeom prst="straightConnector1">
            <a:avLst/>
          </a:prstGeom>
          <a:noFill/>
          <a:ln cap="flat" cmpd="sng" w="9525">
            <a:solidFill>
              <a:schemeClr val="accent2"/>
            </a:solidFill>
            <a:prstDash val="solid"/>
            <a:round/>
            <a:headEnd len="med" w="med" type="none"/>
            <a:tailEnd len="med" w="med" type="none"/>
          </a:ln>
        </p:spPr>
      </p:cxnSp>
      <p:sp>
        <p:nvSpPr>
          <p:cNvPr id="331" name="Google Shape;331;p51"/>
          <p:cNvSpPr txBox="1"/>
          <p:nvPr>
            <p:ph idx="1" type="subTitle"/>
          </p:nvPr>
        </p:nvSpPr>
        <p:spPr>
          <a:xfrm>
            <a:off x="981850" y="3105059"/>
            <a:ext cx="3233400" cy="8235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rgbClr val="212121"/>
              </a:buClr>
              <a:buSzPts val="1800"/>
              <a:buNone/>
              <a:defRPr>
                <a:solidFill>
                  <a:srgbClr val="212121"/>
                </a:solidFill>
              </a:defRPr>
            </a:lvl1pPr>
            <a:lvl2pPr lvl="1" rtl="0">
              <a:spcBef>
                <a:spcPts val="1000"/>
              </a:spcBef>
              <a:spcAft>
                <a:spcPts val="0"/>
              </a:spcAft>
              <a:buClr>
                <a:srgbClr val="212121"/>
              </a:buClr>
              <a:buSzPts val="1400"/>
              <a:buNone/>
              <a:defRPr>
                <a:solidFill>
                  <a:srgbClr val="212121"/>
                </a:solidFill>
              </a:defRPr>
            </a:lvl2pPr>
            <a:lvl3pPr lvl="2" rtl="0">
              <a:spcBef>
                <a:spcPts val="1000"/>
              </a:spcBef>
              <a:spcAft>
                <a:spcPts val="0"/>
              </a:spcAft>
              <a:buClr>
                <a:srgbClr val="212121"/>
              </a:buClr>
              <a:buSzPts val="1400"/>
              <a:buNone/>
              <a:defRPr>
                <a:solidFill>
                  <a:srgbClr val="212121"/>
                </a:solidFill>
              </a:defRPr>
            </a:lvl3pPr>
            <a:lvl4pPr lvl="3" rtl="0">
              <a:spcBef>
                <a:spcPts val="1000"/>
              </a:spcBef>
              <a:spcAft>
                <a:spcPts val="0"/>
              </a:spcAft>
              <a:buClr>
                <a:srgbClr val="212121"/>
              </a:buClr>
              <a:buSzPts val="1400"/>
              <a:buNone/>
              <a:defRPr>
                <a:solidFill>
                  <a:srgbClr val="212121"/>
                </a:solidFill>
              </a:defRPr>
            </a:lvl4pPr>
            <a:lvl5pPr lvl="4" rtl="0">
              <a:spcBef>
                <a:spcPts val="1000"/>
              </a:spcBef>
              <a:spcAft>
                <a:spcPts val="0"/>
              </a:spcAft>
              <a:buClr>
                <a:srgbClr val="212121"/>
              </a:buClr>
              <a:buSzPts val="1400"/>
              <a:buNone/>
              <a:defRPr>
                <a:solidFill>
                  <a:srgbClr val="212121"/>
                </a:solidFill>
              </a:defRPr>
            </a:lvl5pPr>
            <a:lvl6pPr lvl="5" rtl="0">
              <a:spcBef>
                <a:spcPts val="1000"/>
              </a:spcBef>
              <a:spcAft>
                <a:spcPts val="0"/>
              </a:spcAft>
              <a:buClr>
                <a:srgbClr val="212121"/>
              </a:buClr>
              <a:buSzPts val="1400"/>
              <a:buNone/>
              <a:defRPr>
                <a:solidFill>
                  <a:srgbClr val="212121"/>
                </a:solidFill>
              </a:defRPr>
            </a:lvl6pPr>
            <a:lvl7pPr lvl="6" rtl="0">
              <a:spcBef>
                <a:spcPts val="1000"/>
              </a:spcBef>
              <a:spcAft>
                <a:spcPts val="0"/>
              </a:spcAft>
              <a:buClr>
                <a:srgbClr val="212121"/>
              </a:buClr>
              <a:buSzPts val="1400"/>
              <a:buNone/>
              <a:defRPr>
                <a:solidFill>
                  <a:srgbClr val="212121"/>
                </a:solidFill>
              </a:defRPr>
            </a:lvl7pPr>
            <a:lvl8pPr lvl="7" rtl="0">
              <a:spcBef>
                <a:spcPts val="1000"/>
              </a:spcBef>
              <a:spcAft>
                <a:spcPts val="0"/>
              </a:spcAft>
              <a:buClr>
                <a:srgbClr val="212121"/>
              </a:buClr>
              <a:buSzPts val="1400"/>
              <a:buNone/>
              <a:defRPr>
                <a:solidFill>
                  <a:srgbClr val="212121"/>
                </a:solidFill>
              </a:defRPr>
            </a:lvl8pPr>
            <a:lvl9pPr lvl="8" rtl="0">
              <a:spcBef>
                <a:spcPts val="1000"/>
              </a:spcBef>
              <a:spcAft>
                <a:spcPts val="1000"/>
              </a:spcAft>
              <a:buClr>
                <a:srgbClr val="212121"/>
              </a:buClr>
              <a:buSzPts val="1400"/>
              <a:buNone/>
              <a:defRPr>
                <a:solidFill>
                  <a:srgbClr val="212121"/>
                </a:solidFill>
              </a:defRPr>
            </a:lvl9pPr>
          </a:lstStyle>
          <a:p/>
        </p:txBody>
      </p:sp>
      <p:sp>
        <p:nvSpPr>
          <p:cNvPr id="332" name="Google Shape;332;p51"/>
          <p:cNvSpPr txBox="1"/>
          <p:nvPr>
            <p:ph hasCustomPrompt="1" idx="2" type="title"/>
          </p:nvPr>
        </p:nvSpPr>
        <p:spPr>
          <a:xfrm>
            <a:off x="4776584" y="1518745"/>
            <a:ext cx="3233400" cy="15312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accent2"/>
              </a:buClr>
              <a:buSzPts val="10700"/>
              <a:buNone/>
              <a:defRPr b="1" sz="10700">
                <a:solidFill>
                  <a:schemeClr val="accent2"/>
                </a:solidFill>
              </a:defRPr>
            </a:lvl1pPr>
            <a:lvl2pPr lvl="1" rtl="0" algn="ctr">
              <a:spcBef>
                <a:spcPts val="0"/>
              </a:spcBef>
              <a:spcAft>
                <a:spcPts val="0"/>
              </a:spcAft>
              <a:buClr>
                <a:schemeClr val="accent2"/>
              </a:buClr>
              <a:buSzPts val="10700"/>
              <a:buNone/>
              <a:defRPr sz="10700">
                <a:solidFill>
                  <a:schemeClr val="accent2"/>
                </a:solidFill>
              </a:defRPr>
            </a:lvl2pPr>
            <a:lvl3pPr lvl="2" rtl="0" algn="ctr">
              <a:spcBef>
                <a:spcPts val="0"/>
              </a:spcBef>
              <a:spcAft>
                <a:spcPts val="0"/>
              </a:spcAft>
              <a:buClr>
                <a:schemeClr val="accent2"/>
              </a:buClr>
              <a:buSzPts val="10700"/>
              <a:buNone/>
              <a:defRPr sz="10700">
                <a:solidFill>
                  <a:schemeClr val="accent2"/>
                </a:solidFill>
              </a:defRPr>
            </a:lvl3pPr>
            <a:lvl4pPr lvl="3" rtl="0" algn="ctr">
              <a:spcBef>
                <a:spcPts val="0"/>
              </a:spcBef>
              <a:spcAft>
                <a:spcPts val="0"/>
              </a:spcAft>
              <a:buClr>
                <a:schemeClr val="accent2"/>
              </a:buClr>
              <a:buSzPts val="10700"/>
              <a:buNone/>
              <a:defRPr sz="10700">
                <a:solidFill>
                  <a:schemeClr val="accent2"/>
                </a:solidFill>
              </a:defRPr>
            </a:lvl4pPr>
            <a:lvl5pPr lvl="4" rtl="0" algn="ctr">
              <a:spcBef>
                <a:spcPts val="0"/>
              </a:spcBef>
              <a:spcAft>
                <a:spcPts val="0"/>
              </a:spcAft>
              <a:buClr>
                <a:schemeClr val="accent2"/>
              </a:buClr>
              <a:buSzPts val="10700"/>
              <a:buNone/>
              <a:defRPr sz="10700">
                <a:solidFill>
                  <a:schemeClr val="accent2"/>
                </a:solidFill>
              </a:defRPr>
            </a:lvl5pPr>
            <a:lvl6pPr lvl="5" rtl="0" algn="ctr">
              <a:spcBef>
                <a:spcPts val="0"/>
              </a:spcBef>
              <a:spcAft>
                <a:spcPts val="0"/>
              </a:spcAft>
              <a:buClr>
                <a:schemeClr val="accent2"/>
              </a:buClr>
              <a:buSzPts val="10700"/>
              <a:buNone/>
              <a:defRPr sz="10700">
                <a:solidFill>
                  <a:schemeClr val="accent2"/>
                </a:solidFill>
              </a:defRPr>
            </a:lvl6pPr>
            <a:lvl7pPr lvl="6" rtl="0" algn="ctr">
              <a:spcBef>
                <a:spcPts val="0"/>
              </a:spcBef>
              <a:spcAft>
                <a:spcPts val="0"/>
              </a:spcAft>
              <a:buClr>
                <a:schemeClr val="accent2"/>
              </a:buClr>
              <a:buSzPts val="10700"/>
              <a:buNone/>
              <a:defRPr sz="10700">
                <a:solidFill>
                  <a:schemeClr val="accent2"/>
                </a:solidFill>
              </a:defRPr>
            </a:lvl7pPr>
            <a:lvl8pPr lvl="7" rtl="0" algn="ctr">
              <a:spcBef>
                <a:spcPts val="0"/>
              </a:spcBef>
              <a:spcAft>
                <a:spcPts val="0"/>
              </a:spcAft>
              <a:buClr>
                <a:schemeClr val="accent2"/>
              </a:buClr>
              <a:buSzPts val="10700"/>
              <a:buNone/>
              <a:defRPr sz="10700">
                <a:solidFill>
                  <a:schemeClr val="accent2"/>
                </a:solidFill>
              </a:defRPr>
            </a:lvl8pPr>
            <a:lvl9pPr lvl="8" rtl="0" algn="ctr">
              <a:spcBef>
                <a:spcPts val="0"/>
              </a:spcBef>
              <a:spcAft>
                <a:spcPts val="0"/>
              </a:spcAft>
              <a:buClr>
                <a:schemeClr val="accent2"/>
              </a:buClr>
              <a:buSzPts val="10700"/>
              <a:buNone/>
              <a:defRPr sz="10700">
                <a:solidFill>
                  <a:schemeClr val="accent2"/>
                </a:solidFill>
              </a:defRPr>
            </a:lvl9pPr>
          </a:lstStyle>
          <a:p>
            <a:r>
              <a:t>xx%</a:t>
            </a:r>
          </a:p>
        </p:txBody>
      </p:sp>
      <p:cxnSp>
        <p:nvCxnSpPr>
          <p:cNvPr id="333" name="Google Shape;333;p51"/>
          <p:cNvCxnSpPr/>
          <p:nvPr/>
        </p:nvCxnSpPr>
        <p:spPr>
          <a:xfrm>
            <a:off x="4776584" y="2907936"/>
            <a:ext cx="3233400" cy="0"/>
          </a:xfrm>
          <a:prstGeom prst="straightConnector1">
            <a:avLst/>
          </a:prstGeom>
          <a:noFill/>
          <a:ln cap="flat" cmpd="sng" w="9525">
            <a:solidFill>
              <a:schemeClr val="accent2"/>
            </a:solidFill>
            <a:prstDash val="solid"/>
            <a:round/>
            <a:headEnd len="med" w="med" type="none"/>
            <a:tailEnd len="med" w="med" type="none"/>
          </a:ln>
        </p:spPr>
      </p:cxnSp>
      <p:sp>
        <p:nvSpPr>
          <p:cNvPr id="334" name="Google Shape;334;p51"/>
          <p:cNvSpPr txBox="1"/>
          <p:nvPr>
            <p:ph idx="3" type="subTitle"/>
          </p:nvPr>
        </p:nvSpPr>
        <p:spPr>
          <a:xfrm>
            <a:off x="4776584" y="3105054"/>
            <a:ext cx="3233400" cy="8235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rgbClr val="212121"/>
              </a:buClr>
              <a:buSzPts val="1800"/>
              <a:buNone/>
              <a:defRPr>
                <a:solidFill>
                  <a:srgbClr val="212121"/>
                </a:solidFill>
              </a:defRPr>
            </a:lvl1pPr>
            <a:lvl2pPr lvl="1" rtl="0">
              <a:spcBef>
                <a:spcPts val="1000"/>
              </a:spcBef>
              <a:spcAft>
                <a:spcPts val="0"/>
              </a:spcAft>
              <a:buClr>
                <a:srgbClr val="212121"/>
              </a:buClr>
              <a:buSzPts val="1400"/>
              <a:buNone/>
              <a:defRPr>
                <a:solidFill>
                  <a:srgbClr val="212121"/>
                </a:solidFill>
              </a:defRPr>
            </a:lvl2pPr>
            <a:lvl3pPr lvl="2" rtl="0">
              <a:spcBef>
                <a:spcPts val="1000"/>
              </a:spcBef>
              <a:spcAft>
                <a:spcPts val="0"/>
              </a:spcAft>
              <a:buClr>
                <a:srgbClr val="212121"/>
              </a:buClr>
              <a:buSzPts val="1400"/>
              <a:buNone/>
              <a:defRPr>
                <a:solidFill>
                  <a:srgbClr val="212121"/>
                </a:solidFill>
              </a:defRPr>
            </a:lvl3pPr>
            <a:lvl4pPr lvl="3" rtl="0">
              <a:spcBef>
                <a:spcPts val="1000"/>
              </a:spcBef>
              <a:spcAft>
                <a:spcPts val="0"/>
              </a:spcAft>
              <a:buClr>
                <a:srgbClr val="212121"/>
              </a:buClr>
              <a:buSzPts val="1400"/>
              <a:buNone/>
              <a:defRPr>
                <a:solidFill>
                  <a:srgbClr val="212121"/>
                </a:solidFill>
              </a:defRPr>
            </a:lvl4pPr>
            <a:lvl5pPr lvl="4" rtl="0">
              <a:spcBef>
                <a:spcPts val="1000"/>
              </a:spcBef>
              <a:spcAft>
                <a:spcPts val="0"/>
              </a:spcAft>
              <a:buClr>
                <a:srgbClr val="212121"/>
              </a:buClr>
              <a:buSzPts val="1400"/>
              <a:buNone/>
              <a:defRPr>
                <a:solidFill>
                  <a:srgbClr val="212121"/>
                </a:solidFill>
              </a:defRPr>
            </a:lvl5pPr>
            <a:lvl6pPr lvl="5" rtl="0">
              <a:spcBef>
                <a:spcPts val="1000"/>
              </a:spcBef>
              <a:spcAft>
                <a:spcPts val="0"/>
              </a:spcAft>
              <a:buClr>
                <a:srgbClr val="212121"/>
              </a:buClr>
              <a:buSzPts val="1400"/>
              <a:buNone/>
              <a:defRPr>
                <a:solidFill>
                  <a:srgbClr val="212121"/>
                </a:solidFill>
              </a:defRPr>
            </a:lvl6pPr>
            <a:lvl7pPr lvl="6" rtl="0">
              <a:spcBef>
                <a:spcPts val="1000"/>
              </a:spcBef>
              <a:spcAft>
                <a:spcPts val="0"/>
              </a:spcAft>
              <a:buClr>
                <a:srgbClr val="212121"/>
              </a:buClr>
              <a:buSzPts val="1400"/>
              <a:buNone/>
              <a:defRPr>
                <a:solidFill>
                  <a:srgbClr val="212121"/>
                </a:solidFill>
              </a:defRPr>
            </a:lvl7pPr>
            <a:lvl8pPr lvl="7" rtl="0">
              <a:spcBef>
                <a:spcPts val="1000"/>
              </a:spcBef>
              <a:spcAft>
                <a:spcPts val="0"/>
              </a:spcAft>
              <a:buClr>
                <a:srgbClr val="212121"/>
              </a:buClr>
              <a:buSzPts val="1400"/>
              <a:buNone/>
              <a:defRPr>
                <a:solidFill>
                  <a:srgbClr val="212121"/>
                </a:solidFill>
              </a:defRPr>
            </a:lvl8pPr>
            <a:lvl9pPr lvl="8" rtl="0">
              <a:spcBef>
                <a:spcPts val="1000"/>
              </a:spcBef>
              <a:spcAft>
                <a:spcPts val="1000"/>
              </a:spcAft>
              <a:buClr>
                <a:srgbClr val="212121"/>
              </a:buClr>
              <a:buSzPts val="1400"/>
              <a:buNone/>
              <a:defRPr>
                <a:solidFill>
                  <a:srgbClr val="212121"/>
                </a:solidFill>
              </a:defRPr>
            </a:lvl9pPr>
          </a:lstStyle>
          <a:p/>
        </p:txBody>
      </p:sp>
      <p:pic>
        <p:nvPicPr>
          <p:cNvPr id="335" name="Google Shape;335;p51"/>
          <p:cNvPicPr preferRelativeResize="0"/>
          <p:nvPr/>
        </p:nvPicPr>
        <p:blipFill>
          <a:blip r:embed="rId2">
            <a:alphaModFix/>
          </a:blip>
          <a:stretch>
            <a:fillRect/>
          </a:stretch>
        </p:blipFill>
        <p:spPr>
          <a:xfrm>
            <a:off x="0" y="4649700"/>
            <a:ext cx="9143997" cy="49260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Stat - Blue 1 2">
  <p:cSld name="BIG_NUMBER_1_1_2_1_2">
    <p:spTree>
      <p:nvGrpSpPr>
        <p:cNvPr id="336" name="Shape 336"/>
        <p:cNvGrpSpPr/>
        <p:nvPr/>
      </p:nvGrpSpPr>
      <p:grpSpPr>
        <a:xfrm>
          <a:off x="0" y="0"/>
          <a:ext cx="0" cy="0"/>
          <a:chOff x="0" y="0"/>
          <a:chExt cx="0" cy="0"/>
        </a:xfrm>
      </p:grpSpPr>
      <p:sp>
        <p:nvSpPr>
          <p:cNvPr id="337" name="Google Shape;337;p52"/>
          <p:cNvSpPr txBox="1"/>
          <p:nvPr>
            <p:ph hasCustomPrompt="1" type="title"/>
          </p:nvPr>
        </p:nvSpPr>
        <p:spPr>
          <a:xfrm>
            <a:off x="981850" y="1518750"/>
            <a:ext cx="3233400" cy="15312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accent1"/>
              </a:buClr>
              <a:buSzPts val="10700"/>
              <a:buNone/>
              <a:defRPr b="1" sz="10700">
                <a:solidFill>
                  <a:schemeClr val="accent1"/>
                </a:solidFill>
              </a:defRPr>
            </a:lvl1pPr>
            <a:lvl2pPr lvl="1" rtl="0" algn="ctr">
              <a:spcBef>
                <a:spcPts val="0"/>
              </a:spcBef>
              <a:spcAft>
                <a:spcPts val="0"/>
              </a:spcAft>
              <a:buClr>
                <a:schemeClr val="accent1"/>
              </a:buClr>
              <a:buSzPts val="10700"/>
              <a:buNone/>
              <a:defRPr sz="10700">
                <a:solidFill>
                  <a:schemeClr val="accent1"/>
                </a:solidFill>
              </a:defRPr>
            </a:lvl2pPr>
            <a:lvl3pPr lvl="2" rtl="0" algn="ctr">
              <a:spcBef>
                <a:spcPts val="0"/>
              </a:spcBef>
              <a:spcAft>
                <a:spcPts val="0"/>
              </a:spcAft>
              <a:buClr>
                <a:schemeClr val="accent1"/>
              </a:buClr>
              <a:buSzPts val="10700"/>
              <a:buNone/>
              <a:defRPr sz="10700">
                <a:solidFill>
                  <a:schemeClr val="accent1"/>
                </a:solidFill>
              </a:defRPr>
            </a:lvl3pPr>
            <a:lvl4pPr lvl="3" rtl="0" algn="ctr">
              <a:spcBef>
                <a:spcPts val="0"/>
              </a:spcBef>
              <a:spcAft>
                <a:spcPts val="0"/>
              </a:spcAft>
              <a:buClr>
                <a:schemeClr val="accent1"/>
              </a:buClr>
              <a:buSzPts val="10700"/>
              <a:buNone/>
              <a:defRPr sz="10700">
                <a:solidFill>
                  <a:schemeClr val="accent1"/>
                </a:solidFill>
              </a:defRPr>
            </a:lvl4pPr>
            <a:lvl5pPr lvl="4" rtl="0" algn="ctr">
              <a:spcBef>
                <a:spcPts val="0"/>
              </a:spcBef>
              <a:spcAft>
                <a:spcPts val="0"/>
              </a:spcAft>
              <a:buClr>
                <a:schemeClr val="accent1"/>
              </a:buClr>
              <a:buSzPts val="10700"/>
              <a:buNone/>
              <a:defRPr sz="10700">
                <a:solidFill>
                  <a:schemeClr val="accent1"/>
                </a:solidFill>
              </a:defRPr>
            </a:lvl5pPr>
            <a:lvl6pPr lvl="5" rtl="0" algn="ctr">
              <a:spcBef>
                <a:spcPts val="0"/>
              </a:spcBef>
              <a:spcAft>
                <a:spcPts val="0"/>
              </a:spcAft>
              <a:buClr>
                <a:schemeClr val="accent1"/>
              </a:buClr>
              <a:buSzPts val="10700"/>
              <a:buNone/>
              <a:defRPr sz="10700">
                <a:solidFill>
                  <a:schemeClr val="accent1"/>
                </a:solidFill>
              </a:defRPr>
            </a:lvl6pPr>
            <a:lvl7pPr lvl="6" rtl="0" algn="ctr">
              <a:spcBef>
                <a:spcPts val="0"/>
              </a:spcBef>
              <a:spcAft>
                <a:spcPts val="0"/>
              </a:spcAft>
              <a:buClr>
                <a:schemeClr val="accent1"/>
              </a:buClr>
              <a:buSzPts val="10700"/>
              <a:buNone/>
              <a:defRPr sz="10700">
                <a:solidFill>
                  <a:schemeClr val="accent1"/>
                </a:solidFill>
              </a:defRPr>
            </a:lvl7pPr>
            <a:lvl8pPr lvl="7" rtl="0" algn="ctr">
              <a:spcBef>
                <a:spcPts val="0"/>
              </a:spcBef>
              <a:spcAft>
                <a:spcPts val="0"/>
              </a:spcAft>
              <a:buClr>
                <a:schemeClr val="accent1"/>
              </a:buClr>
              <a:buSzPts val="10700"/>
              <a:buNone/>
              <a:defRPr sz="10700">
                <a:solidFill>
                  <a:schemeClr val="accent1"/>
                </a:solidFill>
              </a:defRPr>
            </a:lvl8pPr>
            <a:lvl9pPr lvl="8" rtl="0" algn="ctr">
              <a:spcBef>
                <a:spcPts val="0"/>
              </a:spcBef>
              <a:spcAft>
                <a:spcPts val="0"/>
              </a:spcAft>
              <a:buClr>
                <a:schemeClr val="accent1"/>
              </a:buClr>
              <a:buSzPts val="10700"/>
              <a:buNone/>
              <a:defRPr sz="10700">
                <a:solidFill>
                  <a:schemeClr val="accent1"/>
                </a:solidFill>
              </a:defRPr>
            </a:lvl9pPr>
          </a:lstStyle>
          <a:p>
            <a:r>
              <a:t>xx%</a:t>
            </a:r>
          </a:p>
        </p:txBody>
      </p:sp>
      <p:sp>
        <p:nvSpPr>
          <p:cNvPr id="338" name="Google Shape;338;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339" name="Google Shape;339;p52"/>
          <p:cNvCxnSpPr/>
          <p:nvPr/>
        </p:nvCxnSpPr>
        <p:spPr>
          <a:xfrm>
            <a:off x="981850" y="2907941"/>
            <a:ext cx="3233400" cy="0"/>
          </a:xfrm>
          <a:prstGeom prst="straightConnector1">
            <a:avLst/>
          </a:prstGeom>
          <a:noFill/>
          <a:ln cap="flat" cmpd="sng" w="9525">
            <a:solidFill>
              <a:schemeClr val="accent1"/>
            </a:solidFill>
            <a:prstDash val="solid"/>
            <a:round/>
            <a:headEnd len="med" w="med" type="none"/>
            <a:tailEnd len="med" w="med" type="none"/>
          </a:ln>
        </p:spPr>
      </p:cxnSp>
      <p:sp>
        <p:nvSpPr>
          <p:cNvPr id="340" name="Google Shape;340;p52"/>
          <p:cNvSpPr txBox="1"/>
          <p:nvPr>
            <p:ph idx="1" type="subTitle"/>
          </p:nvPr>
        </p:nvSpPr>
        <p:spPr>
          <a:xfrm>
            <a:off x="981850" y="3105059"/>
            <a:ext cx="3233400" cy="8235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rgbClr val="212121"/>
              </a:buClr>
              <a:buSzPts val="1800"/>
              <a:buNone/>
              <a:defRPr>
                <a:solidFill>
                  <a:srgbClr val="212121"/>
                </a:solidFill>
              </a:defRPr>
            </a:lvl1pPr>
            <a:lvl2pPr lvl="1" rtl="0">
              <a:spcBef>
                <a:spcPts val="1000"/>
              </a:spcBef>
              <a:spcAft>
                <a:spcPts val="0"/>
              </a:spcAft>
              <a:buClr>
                <a:srgbClr val="212121"/>
              </a:buClr>
              <a:buSzPts val="1400"/>
              <a:buNone/>
              <a:defRPr>
                <a:solidFill>
                  <a:srgbClr val="212121"/>
                </a:solidFill>
              </a:defRPr>
            </a:lvl2pPr>
            <a:lvl3pPr lvl="2" rtl="0">
              <a:spcBef>
                <a:spcPts val="1000"/>
              </a:spcBef>
              <a:spcAft>
                <a:spcPts val="0"/>
              </a:spcAft>
              <a:buClr>
                <a:srgbClr val="212121"/>
              </a:buClr>
              <a:buSzPts val="1400"/>
              <a:buNone/>
              <a:defRPr>
                <a:solidFill>
                  <a:srgbClr val="212121"/>
                </a:solidFill>
              </a:defRPr>
            </a:lvl3pPr>
            <a:lvl4pPr lvl="3" rtl="0">
              <a:spcBef>
                <a:spcPts val="1000"/>
              </a:spcBef>
              <a:spcAft>
                <a:spcPts val="0"/>
              </a:spcAft>
              <a:buClr>
                <a:srgbClr val="212121"/>
              </a:buClr>
              <a:buSzPts val="1400"/>
              <a:buNone/>
              <a:defRPr>
                <a:solidFill>
                  <a:srgbClr val="212121"/>
                </a:solidFill>
              </a:defRPr>
            </a:lvl4pPr>
            <a:lvl5pPr lvl="4" rtl="0">
              <a:spcBef>
                <a:spcPts val="1000"/>
              </a:spcBef>
              <a:spcAft>
                <a:spcPts val="0"/>
              </a:spcAft>
              <a:buClr>
                <a:srgbClr val="212121"/>
              </a:buClr>
              <a:buSzPts val="1400"/>
              <a:buNone/>
              <a:defRPr>
                <a:solidFill>
                  <a:srgbClr val="212121"/>
                </a:solidFill>
              </a:defRPr>
            </a:lvl5pPr>
            <a:lvl6pPr lvl="5" rtl="0">
              <a:spcBef>
                <a:spcPts val="1000"/>
              </a:spcBef>
              <a:spcAft>
                <a:spcPts val="0"/>
              </a:spcAft>
              <a:buClr>
                <a:srgbClr val="212121"/>
              </a:buClr>
              <a:buSzPts val="1400"/>
              <a:buNone/>
              <a:defRPr>
                <a:solidFill>
                  <a:srgbClr val="212121"/>
                </a:solidFill>
              </a:defRPr>
            </a:lvl6pPr>
            <a:lvl7pPr lvl="6" rtl="0">
              <a:spcBef>
                <a:spcPts val="1000"/>
              </a:spcBef>
              <a:spcAft>
                <a:spcPts val="0"/>
              </a:spcAft>
              <a:buClr>
                <a:srgbClr val="212121"/>
              </a:buClr>
              <a:buSzPts val="1400"/>
              <a:buNone/>
              <a:defRPr>
                <a:solidFill>
                  <a:srgbClr val="212121"/>
                </a:solidFill>
              </a:defRPr>
            </a:lvl7pPr>
            <a:lvl8pPr lvl="7" rtl="0">
              <a:spcBef>
                <a:spcPts val="1000"/>
              </a:spcBef>
              <a:spcAft>
                <a:spcPts val="0"/>
              </a:spcAft>
              <a:buClr>
                <a:srgbClr val="212121"/>
              </a:buClr>
              <a:buSzPts val="1400"/>
              <a:buNone/>
              <a:defRPr>
                <a:solidFill>
                  <a:srgbClr val="212121"/>
                </a:solidFill>
              </a:defRPr>
            </a:lvl8pPr>
            <a:lvl9pPr lvl="8" rtl="0">
              <a:spcBef>
                <a:spcPts val="1000"/>
              </a:spcBef>
              <a:spcAft>
                <a:spcPts val="1000"/>
              </a:spcAft>
              <a:buClr>
                <a:srgbClr val="212121"/>
              </a:buClr>
              <a:buSzPts val="1400"/>
              <a:buNone/>
              <a:defRPr>
                <a:solidFill>
                  <a:srgbClr val="212121"/>
                </a:solidFill>
              </a:defRPr>
            </a:lvl9pPr>
          </a:lstStyle>
          <a:p/>
        </p:txBody>
      </p:sp>
      <p:sp>
        <p:nvSpPr>
          <p:cNvPr id="341" name="Google Shape;341;p52"/>
          <p:cNvSpPr txBox="1"/>
          <p:nvPr>
            <p:ph hasCustomPrompt="1" idx="2" type="title"/>
          </p:nvPr>
        </p:nvSpPr>
        <p:spPr>
          <a:xfrm>
            <a:off x="4776584" y="1518745"/>
            <a:ext cx="3233400" cy="15312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accent1"/>
              </a:buClr>
              <a:buSzPts val="10700"/>
              <a:buNone/>
              <a:defRPr b="1" sz="10700">
                <a:solidFill>
                  <a:schemeClr val="accent1"/>
                </a:solidFill>
              </a:defRPr>
            </a:lvl1pPr>
            <a:lvl2pPr lvl="1" rtl="0" algn="ctr">
              <a:spcBef>
                <a:spcPts val="0"/>
              </a:spcBef>
              <a:spcAft>
                <a:spcPts val="0"/>
              </a:spcAft>
              <a:buClr>
                <a:schemeClr val="accent1"/>
              </a:buClr>
              <a:buSzPts val="10700"/>
              <a:buNone/>
              <a:defRPr sz="10700">
                <a:solidFill>
                  <a:schemeClr val="accent1"/>
                </a:solidFill>
              </a:defRPr>
            </a:lvl2pPr>
            <a:lvl3pPr lvl="2" rtl="0" algn="ctr">
              <a:spcBef>
                <a:spcPts val="0"/>
              </a:spcBef>
              <a:spcAft>
                <a:spcPts val="0"/>
              </a:spcAft>
              <a:buClr>
                <a:schemeClr val="accent1"/>
              </a:buClr>
              <a:buSzPts val="10700"/>
              <a:buNone/>
              <a:defRPr sz="10700">
                <a:solidFill>
                  <a:schemeClr val="accent1"/>
                </a:solidFill>
              </a:defRPr>
            </a:lvl3pPr>
            <a:lvl4pPr lvl="3" rtl="0" algn="ctr">
              <a:spcBef>
                <a:spcPts val="0"/>
              </a:spcBef>
              <a:spcAft>
                <a:spcPts val="0"/>
              </a:spcAft>
              <a:buClr>
                <a:schemeClr val="accent1"/>
              </a:buClr>
              <a:buSzPts val="10700"/>
              <a:buNone/>
              <a:defRPr sz="10700">
                <a:solidFill>
                  <a:schemeClr val="accent1"/>
                </a:solidFill>
              </a:defRPr>
            </a:lvl4pPr>
            <a:lvl5pPr lvl="4" rtl="0" algn="ctr">
              <a:spcBef>
                <a:spcPts val="0"/>
              </a:spcBef>
              <a:spcAft>
                <a:spcPts val="0"/>
              </a:spcAft>
              <a:buClr>
                <a:schemeClr val="accent1"/>
              </a:buClr>
              <a:buSzPts val="10700"/>
              <a:buNone/>
              <a:defRPr sz="10700">
                <a:solidFill>
                  <a:schemeClr val="accent1"/>
                </a:solidFill>
              </a:defRPr>
            </a:lvl5pPr>
            <a:lvl6pPr lvl="5" rtl="0" algn="ctr">
              <a:spcBef>
                <a:spcPts val="0"/>
              </a:spcBef>
              <a:spcAft>
                <a:spcPts val="0"/>
              </a:spcAft>
              <a:buClr>
                <a:schemeClr val="accent1"/>
              </a:buClr>
              <a:buSzPts val="10700"/>
              <a:buNone/>
              <a:defRPr sz="10700">
                <a:solidFill>
                  <a:schemeClr val="accent1"/>
                </a:solidFill>
              </a:defRPr>
            </a:lvl6pPr>
            <a:lvl7pPr lvl="6" rtl="0" algn="ctr">
              <a:spcBef>
                <a:spcPts val="0"/>
              </a:spcBef>
              <a:spcAft>
                <a:spcPts val="0"/>
              </a:spcAft>
              <a:buClr>
                <a:schemeClr val="accent1"/>
              </a:buClr>
              <a:buSzPts val="10700"/>
              <a:buNone/>
              <a:defRPr sz="10700">
                <a:solidFill>
                  <a:schemeClr val="accent1"/>
                </a:solidFill>
              </a:defRPr>
            </a:lvl7pPr>
            <a:lvl8pPr lvl="7" rtl="0" algn="ctr">
              <a:spcBef>
                <a:spcPts val="0"/>
              </a:spcBef>
              <a:spcAft>
                <a:spcPts val="0"/>
              </a:spcAft>
              <a:buClr>
                <a:schemeClr val="accent1"/>
              </a:buClr>
              <a:buSzPts val="10700"/>
              <a:buNone/>
              <a:defRPr sz="10700">
                <a:solidFill>
                  <a:schemeClr val="accent1"/>
                </a:solidFill>
              </a:defRPr>
            </a:lvl8pPr>
            <a:lvl9pPr lvl="8" rtl="0" algn="ctr">
              <a:spcBef>
                <a:spcPts val="0"/>
              </a:spcBef>
              <a:spcAft>
                <a:spcPts val="0"/>
              </a:spcAft>
              <a:buClr>
                <a:schemeClr val="accent1"/>
              </a:buClr>
              <a:buSzPts val="10700"/>
              <a:buNone/>
              <a:defRPr sz="10700">
                <a:solidFill>
                  <a:schemeClr val="accent1"/>
                </a:solidFill>
              </a:defRPr>
            </a:lvl9pPr>
          </a:lstStyle>
          <a:p>
            <a:r>
              <a:t>xx%</a:t>
            </a:r>
          </a:p>
        </p:txBody>
      </p:sp>
      <p:cxnSp>
        <p:nvCxnSpPr>
          <p:cNvPr id="342" name="Google Shape;342;p52"/>
          <p:cNvCxnSpPr/>
          <p:nvPr/>
        </p:nvCxnSpPr>
        <p:spPr>
          <a:xfrm>
            <a:off x="4776584" y="2907936"/>
            <a:ext cx="3233400" cy="0"/>
          </a:xfrm>
          <a:prstGeom prst="straightConnector1">
            <a:avLst/>
          </a:prstGeom>
          <a:noFill/>
          <a:ln cap="flat" cmpd="sng" w="9525">
            <a:solidFill>
              <a:schemeClr val="accent1"/>
            </a:solidFill>
            <a:prstDash val="solid"/>
            <a:round/>
            <a:headEnd len="med" w="med" type="none"/>
            <a:tailEnd len="med" w="med" type="none"/>
          </a:ln>
        </p:spPr>
      </p:cxnSp>
      <p:sp>
        <p:nvSpPr>
          <p:cNvPr id="343" name="Google Shape;343;p52"/>
          <p:cNvSpPr txBox="1"/>
          <p:nvPr>
            <p:ph idx="3" type="subTitle"/>
          </p:nvPr>
        </p:nvSpPr>
        <p:spPr>
          <a:xfrm>
            <a:off x="4776584" y="3105054"/>
            <a:ext cx="3233400" cy="8235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rgbClr val="212121"/>
              </a:buClr>
              <a:buSzPts val="1800"/>
              <a:buNone/>
              <a:defRPr>
                <a:solidFill>
                  <a:srgbClr val="212121"/>
                </a:solidFill>
              </a:defRPr>
            </a:lvl1pPr>
            <a:lvl2pPr lvl="1" rtl="0">
              <a:spcBef>
                <a:spcPts val="1000"/>
              </a:spcBef>
              <a:spcAft>
                <a:spcPts val="0"/>
              </a:spcAft>
              <a:buClr>
                <a:srgbClr val="212121"/>
              </a:buClr>
              <a:buSzPts val="1400"/>
              <a:buNone/>
              <a:defRPr>
                <a:solidFill>
                  <a:srgbClr val="212121"/>
                </a:solidFill>
              </a:defRPr>
            </a:lvl2pPr>
            <a:lvl3pPr lvl="2" rtl="0">
              <a:spcBef>
                <a:spcPts val="1000"/>
              </a:spcBef>
              <a:spcAft>
                <a:spcPts val="0"/>
              </a:spcAft>
              <a:buClr>
                <a:srgbClr val="212121"/>
              </a:buClr>
              <a:buSzPts val="1400"/>
              <a:buNone/>
              <a:defRPr>
                <a:solidFill>
                  <a:srgbClr val="212121"/>
                </a:solidFill>
              </a:defRPr>
            </a:lvl3pPr>
            <a:lvl4pPr lvl="3" rtl="0">
              <a:spcBef>
                <a:spcPts val="1000"/>
              </a:spcBef>
              <a:spcAft>
                <a:spcPts val="0"/>
              </a:spcAft>
              <a:buClr>
                <a:srgbClr val="212121"/>
              </a:buClr>
              <a:buSzPts val="1400"/>
              <a:buNone/>
              <a:defRPr>
                <a:solidFill>
                  <a:srgbClr val="212121"/>
                </a:solidFill>
              </a:defRPr>
            </a:lvl4pPr>
            <a:lvl5pPr lvl="4" rtl="0">
              <a:spcBef>
                <a:spcPts val="1000"/>
              </a:spcBef>
              <a:spcAft>
                <a:spcPts val="0"/>
              </a:spcAft>
              <a:buClr>
                <a:srgbClr val="212121"/>
              </a:buClr>
              <a:buSzPts val="1400"/>
              <a:buNone/>
              <a:defRPr>
                <a:solidFill>
                  <a:srgbClr val="212121"/>
                </a:solidFill>
              </a:defRPr>
            </a:lvl5pPr>
            <a:lvl6pPr lvl="5" rtl="0">
              <a:spcBef>
                <a:spcPts val="1000"/>
              </a:spcBef>
              <a:spcAft>
                <a:spcPts val="0"/>
              </a:spcAft>
              <a:buClr>
                <a:srgbClr val="212121"/>
              </a:buClr>
              <a:buSzPts val="1400"/>
              <a:buNone/>
              <a:defRPr>
                <a:solidFill>
                  <a:srgbClr val="212121"/>
                </a:solidFill>
              </a:defRPr>
            </a:lvl6pPr>
            <a:lvl7pPr lvl="6" rtl="0">
              <a:spcBef>
                <a:spcPts val="1000"/>
              </a:spcBef>
              <a:spcAft>
                <a:spcPts val="0"/>
              </a:spcAft>
              <a:buClr>
                <a:srgbClr val="212121"/>
              </a:buClr>
              <a:buSzPts val="1400"/>
              <a:buNone/>
              <a:defRPr>
                <a:solidFill>
                  <a:srgbClr val="212121"/>
                </a:solidFill>
              </a:defRPr>
            </a:lvl7pPr>
            <a:lvl8pPr lvl="7" rtl="0">
              <a:spcBef>
                <a:spcPts val="1000"/>
              </a:spcBef>
              <a:spcAft>
                <a:spcPts val="0"/>
              </a:spcAft>
              <a:buClr>
                <a:srgbClr val="212121"/>
              </a:buClr>
              <a:buSzPts val="1400"/>
              <a:buNone/>
              <a:defRPr>
                <a:solidFill>
                  <a:srgbClr val="212121"/>
                </a:solidFill>
              </a:defRPr>
            </a:lvl8pPr>
            <a:lvl9pPr lvl="8" rtl="0">
              <a:spcBef>
                <a:spcPts val="1000"/>
              </a:spcBef>
              <a:spcAft>
                <a:spcPts val="1000"/>
              </a:spcAft>
              <a:buClr>
                <a:srgbClr val="212121"/>
              </a:buClr>
              <a:buSzPts val="1400"/>
              <a:buNone/>
              <a:defRPr>
                <a:solidFill>
                  <a:srgbClr val="212121"/>
                </a:solidFill>
              </a:defRPr>
            </a:lvl9pPr>
          </a:lstStyle>
          <a:p/>
        </p:txBody>
      </p:sp>
      <p:pic>
        <p:nvPicPr>
          <p:cNvPr id="344" name="Google Shape;344;p52"/>
          <p:cNvPicPr preferRelativeResize="0"/>
          <p:nvPr/>
        </p:nvPicPr>
        <p:blipFill>
          <a:blip r:embed="rId2">
            <a:alphaModFix/>
          </a:blip>
          <a:stretch>
            <a:fillRect/>
          </a:stretch>
        </p:blipFill>
        <p:spPr>
          <a:xfrm>
            <a:off x="0" y="4649700"/>
            <a:ext cx="9143997" cy="49260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CTA Slide - Light Blue">
  <p:cSld name="CUSTOM_7_1_2">
    <p:spTree>
      <p:nvGrpSpPr>
        <p:cNvPr id="345" name="Shape 345"/>
        <p:cNvGrpSpPr/>
        <p:nvPr/>
      </p:nvGrpSpPr>
      <p:grpSpPr>
        <a:xfrm>
          <a:off x="0" y="0"/>
          <a:ext cx="0" cy="0"/>
          <a:chOff x="0" y="0"/>
          <a:chExt cx="0" cy="0"/>
        </a:xfrm>
      </p:grpSpPr>
      <p:sp>
        <p:nvSpPr>
          <p:cNvPr id="346" name="Google Shape;346;p53">
            <a:hlinkClick r:id="rId2"/>
          </p:cNvPr>
          <p:cNvSpPr/>
          <p:nvPr/>
        </p:nvSpPr>
        <p:spPr>
          <a:xfrm>
            <a:off x="2949000" y="3891350"/>
            <a:ext cx="3246000" cy="5973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900">
              <a:solidFill>
                <a:schemeClr val="dk1"/>
              </a:solidFill>
              <a:latin typeface="Lato"/>
              <a:ea typeface="Lato"/>
              <a:cs typeface="Lato"/>
              <a:sym typeface="Lato"/>
            </a:endParaRPr>
          </a:p>
        </p:txBody>
      </p:sp>
      <p:sp>
        <p:nvSpPr>
          <p:cNvPr id="347" name="Google Shape;347;p53"/>
          <p:cNvSpPr txBox="1"/>
          <p:nvPr>
            <p:ph idx="1" type="subTitle"/>
          </p:nvPr>
        </p:nvSpPr>
        <p:spPr>
          <a:xfrm>
            <a:off x="3140050" y="3997300"/>
            <a:ext cx="2899200" cy="346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1500"/>
              <a:buNone/>
              <a:defRPr sz="1500">
                <a:solidFill>
                  <a:schemeClr val="lt1"/>
                </a:solidFill>
              </a:defRPr>
            </a:lvl1pPr>
            <a:lvl2pPr lvl="1" rtl="0" algn="ctr">
              <a:spcBef>
                <a:spcPts val="1000"/>
              </a:spcBef>
              <a:spcAft>
                <a:spcPts val="0"/>
              </a:spcAft>
              <a:buSzPts val="1400"/>
              <a:buNone/>
              <a:defRPr/>
            </a:lvl2pPr>
            <a:lvl3pPr lvl="2" rtl="0" algn="ctr">
              <a:spcBef>
                <a:spcPts val="1000"/>
              </a:spcBef>
              <a:spcAft>
                <a:spcPts val="0"/>
              </a:spcAft>
              <a:buSzPts val="1400"/>
              <a:buNone/>
              <a:defRPr/>
            </a:lvl3pPr>
            <a:lvl4pPr lvl="3" rtl="0" algn="ctr">
              <a:spcBef>
                <a:spcPts val="1000"/>
              </a:spcBef>
              <a:spcAft>
                <a:spcPts val="0"/>
              </a:spcAft>
              <a:buSzPts val="1400"/>
              <a:buNone/>
              <a:defRPr/>
            </a:lvl4pPr>
            <a:lvl5pPr lvl="4" rtl="0" algn="ctr">
              <a:spcBef>
                <a:spcPts val="1000"/>
              </a:spcBef>
              <a:spcAft>
                <a:spcPts val="0"/>
              </a:spcAft>
              <a:buSzPts val="1400"/>
              <a:buNone/>
              <a:defRPr/>
            </a:lvl5pPr>
            <a:lvl6pPr lvl="5" rtl="0" algn="ctr">
              <a:spcBef>
                <a:spcPts val="1000"/>
              </a:spcBef>
              <a:spcAft>
                <a:spcPts val="0"/>
              </a:spcAft>
              <a:buSzPts val="1400"/>
              <a:buNone/>
              <a:defRPr/>
            </a:lvl6pPr>
            <a:lvl7pPr lvl="6" rtl="0" algn="ctr">
              <a:spcBef>
                <a:spcPts val="1000"/>
              </a:spcBef>
              <a:spcAft>
                <a:spcPts val="0"/>
              </a:spcAft>
              <a:buSzPts val="1400"/>
              <a:buNone/>
              <a:defRPr/>
            </a:lvl7pPr>
            <a:lvl8pPr lvl="7" rtl="0" algn="ctr">
              <a:spcBef>
                <a:spcPts val="1000"/>
              </a:spcBef>
              <a:spcAft>
                <a:spcPts val="0"/>
              </a:spcAft>
              <a:buSzPts val="1400"/>
              <a:buNone/>
              <a:defRPr/>
            </a:lvl8pPr>
            <a:lvl9pPr lvl="8" rtl="0" algn="ctr">
              <a:spcBef>
                <a:spcPts val="1000"/>
              </a:spcBef>
              <a:spcAft>
                <a:spcPts val="1000"/>
              </a:spcAft>
              <a:buSzPts val="1400"/>
              <a:buNone/>
              <a:defRPr/>
            </a:lvl9pPr>
          </a:lstStyle>
          <a:p/>
        </p:txBody>
      </p:sp>
      <p:pic>
        <p:nvPicPr>
          <p:cNvPr id="348" name="Google Shape;348;p53"/>
          <p:cNvPicPr preferRelativeResize="0"/>
          <p:nvPr/>
        </p:nvPicPr>
        <p:blipFill rotWithShape="1">
          <a:blip r:embed="rId3">
            <a:alphaModFix/>
          </a:blip>
          <a:srcRect b="0" l="11415" r="11400" t="0"/>
          <a:stretch/>
        </p:blipFill>
        <p:spPr>
          <a:xfrm>
            <a:off x="0" y="0"/>
            <a:ext cx="9144003" cy="2539500"/>
          </a:xfrm>
          <a:prstGeom prst="rect">
            <a:avLst/>
          </a:prstGeom>
          <a:noFill/>
          <a:ln>
            <a:noFill/>
          </a:ln>
        </p:spPr>
      </p:pic>
      <p:sp>
        <p:nvSpPr>
          <p:cNvPr id="349" name="Google Shape;349;p53"/>
          <p:cNvSpPr txBox="1"/>
          <p:nvPr>
            <p:ph type="title"/>
          </p:nvPr>
        </p:nvSpPr>
        <p:spPr>
          <a:xfrm>
            <a:off x="456000" y="2455650"/>
            <a:ext cx="8220000" cy="841800"/>
          </a:xfrm>
          <a:prstGeom prst="rect">
            <a:avLst/>
          </a:prstGeom>
          <a:solidFill>
            <a:schemeClr val="lt1"/>
          </a:solidFill>
        </p:spPr>
        <p:txBody>
          <a:bodyPr anchorCtr="0" anchor="ctr" bIns="91425" lIns="91425" spcFirstLastPara="1" rIns="91425" wrap="square" tIns="91425">
            <a:noAutofit/>
          </a:bodyPr>
          <a:lstStyle>
            <a:lvl1pPr lvl="0" rtl="0" algn="ctr">
              <a:spcBef>
                <a:spcPts val="500"/>
              </a:spcBef>
              <a:spcAft>
                <a:spcPts val="0"/>
              </a:spcAft>
              <a:buClr>
                <a:srgbClr val="212121"/>
              </a:buClr>
              <a:buSzPts val="3500"/>
              <a:buNone/>
              <a:defRPr b="1" sz="3500">
                <a:solidFill>
                  <a:srgbClr val="212121"/>
                </a:solidFill>
              </a:defRPr>
            </a:lvl1pPr>
            <a:lvl2pPr lvl="1" rtl="0" algn="ctr">
              <a:spcBef>
                <a:spcPts val="100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50" name="Google Shape;350;p53"/>
          <p:cNvSpPr txBox="1"/>
          <p:nvPr>
            <p:ph idx="2" type="subTitle"/>
          </p:nvPr>
        </p:nvSpPr>
        <p:spPr>
          <a:xfrm>
            <a:off x="462000" y="3188375"/>
            <a:ext cx="8220000" cy="4926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a:lvl1pPr>
            <a:lvl2pPr lvl="1" rtl="0" algn="ctr">
              <a:spcBef>
                <a:spcPts val="1000"/>
              </a:spcBef>
              <a:spcAft>
                <a:spcPts val="0"/>
              </a:spcAft>
              <a:buSzPts val="1400"/>
              <a:buNone/>
              <a:defRPr/>
            </a:lvl2pPr>
            <a:lvl3pPr lvl="2" rtl="0" algn="ctr">
              <a:spcBef>
                <a:spcPts val="1000"/>
              </a:spcBef>
              <a:spcAft>
                <a:spcPts val="0"/>
              </a:spcAft>
              <a:buSzPts val="1400"/>
              <a:buNone/>
              <a:defRPr/>
            </a:lvl3pPr>
            <a:lvl4pPr lvl="3" rtl="0" algn="ctr">
              <a:spcBef>
                <a:spcPts val="1000"/>
              </a:spcBef>
              <a:spcAft>
                <a:spcPts val="0"/>
              </a:spcAft>
              <a:buSzPts val="1400"/>
              <a:buNone/>
              <a:defRPr/>
            </a:lvl4pPr>
            <a:lvl5pPr lvl="4" rtl="0" algn="ctr">
              <a:spcBef>
                <a:spcPts val="1000"/>
              </a:spcBef>
              <a:spcAft>
                <a:spcPts val="0"/>
              </a:spcAft>
              <a:buSzPts val="1400"/>
              <a:buNone/>
              <a:defRPr/>
            </a:lvl5pPr>
            <a:lvl6pPr lvl="5" rtl="0" algn="ctr">
              <a:spcBef>
                <a:spcPts val="1000"/>
              </a:spcBef>
              <a:spcAft>
                <a:spcPts val="0"/>
              </a:spcAft>
              <a:buSzPts val="1400"/>
              <a:buNone/>
              <a:defRPr/>
            </a:lvl6pPr>
            <a:lvl7pPr lvl="6" rtl="0" algn="ctr">
              <a:spcBef>
                <a:spcPts val="1000"/>
              </a:spcBef>
              <a:spcAft>
                <a:spcPts val="0"/>
              </a:spcAft>
              <a:buSzPts val="1400"/>
              <a:buNone/>
              <a:defRPr/>
            </a:lvl7pPr>
            <a:lvl8pPr lvl="7" rtl="0" algn="ctr">
              <a:spcBef>
                <a:spcPts val="1000"/>
              </a:spcBef>
              <a:spcAft>
                <a:spcPts val="0"/>
              </a:spcAft>
              <a:buSzPts val="1400"/>
              <a:buNone/>
              <a:defRPr/>
            </a:lvl8pPr>
            <a:lvl9pPr lvl="8" rtl="0" algn="ctr">
              <a:spcBef>
                <a:spcPts val="1000"/>
              </a:spcBef>
              <a:spcAft>
                <a:spcPts val="1000"/>
              </a:spcAft>
              <a:buSzPts val="14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CTA Slide - Light Blue 2">
  <p:cSld name="CUSTOM_7_1_2_2">
    <p:spTree>
      <p:nvGrpSpPr>
        <p:cNvPr id="351" name="Shape 351"/>
        <p:cNvGrpSpPr/>
        <p:nvPr/>
      </p:nvGrpSpPr>
      <p:grpSpPr>
        <a:xfrm>
          <a:off x="0" y="0"/>
          <a:ext cx="0" cy="0"/>
          <a:chOff x="0" y="0"/>
          <a:chExt cx="0" cy="0"/>
        </a:xfrm>
      </p:grpSpPr>
      <p:sp>
        <p:nvSpPr>
          <p:cNvPr id="352" name="Google Shape;352;p54">
            <a:hlinkClick r:id="rId2"/>
          </p:cNvPr>
          <p:cNvSpPr/>
          <p:nvPr/>
        </p:nvSpPr>
        <p:spPr>
          <a:xfrm>
            <a:off x="2949000" y="3891350"/>
            <a:ext cx="3246000" cy="5973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900">
              <a:solidFill>
                <a:schemeClr val="dk1"/>
              </a:solidFill>
              <a:latin typeface="Lato"/>
              <a:ea typeface="Lato"/>
              <a:cs typeface="Lato"/>
              <a:sym typeface="Lato"/>
            </a:endParaRPr>
          </a:p>
        </p:txBody>
      </p:sp>
      <p:sp>
        <p:nvSpPr>
          <p:cNvPr id="353" name="Google Shape;353;p54"/>
          <p:cNvSpPr txBox="1"/>
          <p:nvPr>
            <p:ph idx="1" type="subTitle"/>
          </p:nvPr>
        </p:nvSpPr>
        <p:spPr>
          <a:xfrm>
            <a:off x="3140050" y="3997300"/>
            <a:ext cx="2899200" cy="346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1500"/>
              <a:buNone/>
              <a:defRPr sz="1500">
                <a:solidFill>
                  <a:schemeClr val="lt1"/>
                </a:solidFill>
              </a:defRPr>
            </a:lvl1pPr>
            <a:lvl2pPr lvl="1" rtl="0" algn="ctr">
              <a:spcBef>
                <a:spcPts val="1000"/>
              </a:spcBef>
              <a:spcAft>
                <a:spcPts val="0"/>
              </a:spcAft>
              <a:buSzPts val="1400"/>
              <a:buNone/>
              <a:defRPr/>
            </a:lvl2pPr>
            <a:lvl3pPr lvl="2" rtl="0" algn="ctr">
              <a:spcBef>
                <a:spcPts val="1000"/>
              </a:spcBef>
              <a:spcAft>
                <a:spcPts val="0"/>
              </a:spcAft>
              <a:buSzPts val="1400"/>
              <a:buNone/>
              <a:defRPr/>
            </a:lvl3pPr>
            <a:lvl4pPr lvl="3" rtl="0" algn="ctr">
              <a:spcBef>
                <a:spcPts val="1000"/>
              </a:spcBef>
              <a:spcAft>
                <a:spcPts val="0"/>
              </a:spcAft>
              <a:buSzPts val="1400"/>
              <a:buNone/>
              <a:defRPr/>
            </a:lvl4pPr>
            <a:lvl5pPr lvl="4" rtl="0" algn="ctr">
              <a:spcBef>
                <a:spcPts val="1000"/>
              </a:spcBef>
              <a:spcAft>
                <a:spcPts val="0"/>
              </a:spcAft>
              <a:buSzPts val="1400"/>
              <a:buNone/>
              <a:defRPr/>
            </a:lvl5pPr>
            <a:lvl6pPr lvl="5" rtl="0" algn="ctr">
              <a:spcBef>
                <a:spcPts val="1000"/>
              </a:spcBef>
              <a:spcAft>
                <a:spcPts val="0"/>
              </a:spcAft>
              <a:buSzPts val="1400"/>
              <a:buNone/>
              <a:defRPr/>
            </a:lvl6pPr>
            <a:lvl7pPr lvl="6" rtl="0" algn="ctr">
              <a:spcBef>
                <a:spcPts val="1000"/>
              </a:spcBef>
              <a:spcAft>
                <a:spcPts val="0"/>
              </a:spcAft>
              <a:buSzPts val="1400"/>
              <a:buNone/>
              <a:defRPr/>
            </a:lvl7pPr>
            <a:lvl8pPr lvl="7" rtl="0" algn="ctr">
              <a:spcBef>
                <a:spcPts val="1000"/>
              </a:spcBef>
              <a:spcAft>
                <a:spcPts val="0"/>
              </a:spcAft>
              <a:buSzPts val="1400"/>
              <a:buNone/>
              <a:defRPr/>
            </a:lvl8pPr>
            <a:lvl9pPr lvl="8" rtl="0" algn="ctr">
              <a:spcBef>
                <a:spcPts val="1000"/>
              </a:spcBef>
              <a:spcAft>
                <a:spcPts val="1000"/>
              </a:spcAft>
              <a:buSzPts val="1400"/>
              <a:buNone/>
              <a:defRPr/>
            </a:lvl9pPr>
          </a:lstStyle>
          <a:p/>
        </p:txBody>
      </p:sp>
      <p:pic>
        <p:nvPicPr>
          <p:cNvPr id="354" name="Google Shape;354;p54"/>
          <p:cNvPicPr preferRelativeResize="0"/>
          <p:nvPr/>
        </p:nvPicPr>
        <p:blipFill rotWithShape="1">
          <a:blip r:embed="rId3">
            <a:alphaModFix/>
          </a:blip>
          <a:srcRect b="0" l="11415" r="11400" t="0"/>
          <a:stretch/>
        </p:blipFill>
        <p:spPr>
          <a:xfrm>
            <a:off x="0" y="0"/>
            <a:ext cx="9144003" cy="2539500"/>
          </a:xfrm>
          <a:prstGeom prst="rect">
            <a:avLst/>
          </a:prstGeom>
          <a:noFill/>
          <a:ln>
            <a:noFill/>
          </a:ln>
        </p:spPr>
      </p:pic>
      <p:sp>
        <p:nvSpPr>
          <p:cNvPr id="355" name="Google Shape;355;p54"/>
          <p:cNvSpPr txBox="1"/>
          <p:nvPr>
            <p:ph type="title"/>
          </p:nvPr>
        </p:nvSpPr>
        <p:spPr>
          <a:xfrm>
            <a:off x="456000" y="2455650"/>
            <a:ext cx="8220000" cy="841800"/>
          </a:xfrm>
          <a:prstGeom prst="rect">
            <a:avLst/>
          </a:prstGeom>
          <a:solidFill>
            <a:schemeClr val="lt1"/>
          </a:solidFill>
        </p:spPr>
        <p:txBody>
          <a:bodyPr anchorCtr="0" anchor="ctr" bIns="91425" lIns="91425" spcFirstLastPara="1" rIns="91425" wrap="square" tIns="91425">
            <a:noAutofit/>
          </a:bodyPr>
          <a:lstStyle>
            <a:lvl1pPr lvl="0" rtl="0" algn="ctr">
              <a:spcBef>
                <a:spcPts val="500"/>
              </a:spcBef>
              <a:spcAft>
                <a:spcPts val="0"/>
              </a:spcAft>
              <a:buClr>
                <a:srgbClr val="212121"/>
              </a:buClr>
              <a:buSzPts val="3500"/>
              <a:buNone/>
              <a:defRPr b="1" sz="3500">
                <a:solidFill>
                  <a:srgbClr val="212121"/>
                </a:solidFill>
              </a:defRPr>
            </a:lvl1pPr>
            <a:lvl2pPr lvl="1" rtl="0" algn="ctr">
              <a:spcBef>
                <a:spcPts val="100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56" name="Google Shape;356;p54"/>
          <p:cNvSpPr txBox="1"/>
          <p:nvPr>
            <p:ph idx="2" type="subTitle"/>
          </p:nvPr>
        </p:nvSpPr>
        <p:spPr>
          <a:xfrm>
            <a:off x="462000" y="3188375"/>
            <a:ext cx="8220000" cy="4926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a:lvl1pPr>
            <a:lvl2pPr lvl="1" rtl="0" algn="ctr">
              <a:spcBef>
                <a:spcPts val="1000"/>
              </a:spcBef>
              <a:spcAft>
                <a:spcPts val="0"/>
              </a:spcAft>
              <a:buSzPts val="1400"/>
              <a:buNone/>
              <a:defRPr/>
            </a:lvl2pPr>
            <a:lvl3pPr lvl="2" rtl="0" algn="ctr">
              <a:spcBef>
                <a:spcPts val="1000"/>
              </a:spcBef>
              <a:spcAft>
                <a:spcPts val="0"/>
              </a:spcAft>
              <a:buSzPts val="1400"/>
              <a:buNone/>
              <a:defRPr/>
            </a:lvl3pPr>
            <a:lvl4pPr lvl="3" rtl="0" algn="ctr">
              <a:spcBef>
                <a:spcPts val="1000"/>
              </a:spcBef>
              <a:spcAft>
                <a:spcPts val="0"/>
              </a:spcAft>
              <a:buSzPts val="1400"/>
              <a:buNone/>
              <a:defRPr/>
            </a:lvl4pPr>
            <a:lvl5pPr lvl="4" rtl="0" algn="ctr">
              <a:spcBef>
                <a:spcPts val="1000"/>
              </a:spcBef>
              <a:spcAft>
                <a:spcPts val="0"/>
              </a:spcAft>
              <a:buSzPts val="1400"/>
              <a:buNone/>
              <a:defRPr/>
            </a:lvl5pPr>
            <a:lvl6pPr lvl="5" rtl="0" algn="ctr">
              <a:spcBef>
                <a:spcPts val="1000"/>
              </a:spcBef>
              <a:spcAft>
                <a:spcPts val="0"/>
              </a:spcAft>
              <a:buSzPts val="1400"/>
              <a:buNone/>
              <a:defRPr/>
            </a:lvl6pPr>
            <a:lvl7pPr lvl="6" rtl="0" algn="ctr">
              <a:spcBef>
                <a:spcPts val="1000"/>
              </a:spcBef>
              <a:spcAft>
                <a:spcPts val="0"/>
              </a:spcAft>
              <a:buSzPts val="1400"/>
              <a:buNone/>
              <a:defRPr/>
            </a:lvl7pPr>
            <a:lvl8pPr lvl="7" rtl="0" algn="ctr">
              <a:spcBef>
                <a:spcPts val="1000"/>
              </a:spcBef>
              <a:spcAft>
                <a:spcPts val="0"/>
              </a:spcAft>
              <a:buSzPts val="1400"/>
              <a:buNone/>
              <a:defRPr/>
            </a:lvl8pPr>
            <a:lvl9pPr lvl="8" rtl="0" algn="ctr">
              <a:spcBef>
                <a:spcPts val="1000"/>
              </a:spcBef>
              <a:spcAft>
                <a:spcPts val="1000"/>
              </a:spcAft>
              <a:buSzPts val="1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357" name="Shape 357"/>
        <p:cNvGrpSpPr/>
        <p:nvPr/>
      </p:nvGrpSpPr>
      <p:grpSpPr>
        <a:xfrm>
          <a:off x="0" y="0"/>
          <a:ext cx="0" cy="0"/>
          <a:chOff x="0" y="0"/>
          <a:chExt cx="0" cy="0"/>
        </a:xfrm>
      </p:grpSpPr>
      <p:sp>
        <p:nvSpPr>
          <p:cNvPr id="358" name="Google Shape;358;p5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59" name="Google Shape;359;p5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60" name="Google Shape;360;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361" name="Shape 361"/>
        <p:cNvGrpSpPr/>
        <p:nvPr/>
      </p:nvGrpSpPr>
      <p:grpSpPr>
        <a:xfrm>
          <a:off x="0" y="0"/>
          <a:ext cx="0" cy="0"/>
          <a:chOff x="0" y="0"/>
          <a:chExt cx="0" cy="0"/>
        </a:xfrm>
      </p:grpSpPr>
      <p:sp>
        <p:nvSpPr>
          <p:cNvPr id="362" name="Google Shape;362;p5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63" name="Google Shape;363;p5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1000"/>
              </a:spcBef>
              <a:spcAft>
                <a:spcPts val="0"/>
              </a:spcAft>
              <a:buSzPts val="1400"/>
              <a:buChar char="○"/>
              <a:defRPr/>
            </a:lvl2pPr>
            <a:lvl3pPr indent="-317500" lvl="2" marL="1371600" rtl="0">
              <a:spcBef>
                <a:spcPts val="1000"/>
              </a:spcBef>
              <a:spcAft>
                <a:spcPts val="0"/>
              </a:spcAft>
              <a:buSzPts val="1400"/>
              <a:buChar char="■"/>
              <a:defRPr/>
            </a:lvl3pPr>
            <a:lvl4pPr indent="-317500" lvl="3" marL="1828800" rtl="0">
              <a:spcBef>
                <a:spcPts val="1000"/>
              </a:spcBef>
              <a:spcAft>
                <a:spcPts val="0"/>
              </a:spcAft>
              <a:buSzPts val="1400"/>
              <a:buChar char="●"/>
              <a:defRPr/>
            </a:lvl4pPr>
            <a:lvl5pPr indent="-317500" lvl="4" marL="2286000" rtl="0">
              <a:spcBef>
                <a:spcPts val="1000"/>
              </a:spcBef>
              <a:spcAft>
                <a:spcPts val="0"/>
              </a:spcAft>
              <a:buSzPts val="1400"/>
              <a:buChar char="○"/>
              <a:defRPr/>
            </a:lvl5pPr>
            <a:lvl6pPr indent="-317500" lvl="5" marL="2743200" rtl="0">
              <a:spcBef>
                <a:spcPts val="1000"/>
              </a:spcBef>
              <a:spcAft>
                <a:spcPts val="0"/>
              </a:spcAft>
              <a:buSzPts val="1400"/>
              <a:buChar char="■"/>
              <a:defRPr/>
            </a:lvl6pPr>
            <a:lvl7pPr indent="-317500" lvl="6" marL="3200400" rtl="0">
              <a:spcBef>
                <a:spcPts val="1000"/>
              </a:spcBef>
              <a:spcAft>
                <a:spcPts val="0"/>
              </a:spcAft>
              <a:buSzPts val="1400"/>
              <a:buChar char="●"/>
              <a:defRPr/>
            </a:lvl7pPr>
            <a:lvl8pPr indent="-317500" lvl="7" marL="3657600" rtl="0">
              <a:spcBef>
                <a:spcPts val="1000"/>
              </a:spcBef>
              <a:spcAft>
                <a:spcPts val="0"/>
              </a:spcAft>
              <a:buSzPts val="1400"/>
              <a:buChar char="○"/>
              <a:defRPr/>
            </a:lvl8pPr>
            <a:lvl9pPr indent="-317500" lvl="8" marL="4114800" rtl="0">
              <a:spcBef>
                <a:spcPts val="1000"/>
              </a:spcBef>
              <a:spcAft>
                <a:spcPts val="1000"/>
              </a:spcAft>
              <a:buSzPts val="1400"/>
              <a:buChar char="■"/>
              <a:defRPr/>
            </a:lvl9pPr>
          </a:lstStyle>
          <a:p/>
        </p:txBody>
      </p:sp>
      <p:sp>
        <p:nvSpPr>
          <p:cNvPr id="364" name="Google Shape;364;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5" name="Shape 365"/>
        <p:cNvGrpSpPr/>
        <p:nvPr/>
      </p:nvGrpSpPr>
      <p:grpSpPr>
        <a:xfrm>
          <a:off x="0" y="0"/>
          <a:ext cx="0" cy="0"/>
          <a:chOff x="0" y="0"/>
          <a:chExt cx="0" cy="0"/>
        </a:xfrm>
      </p:grpSpPr>
      <p:sp>
        <p:nvSpPr>
          <p:cNvPr id="366" name="Google Shape;366;p5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67" name="Google Shape;367;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 Green">
  <p:cSld name="TITLE_AND_TWO_COLUMNS_3">
    <p:spTree>
      <p:nvGrpSpPr>
        <p:cNvPr id="34" name="Shape 34"/>
        <p:cNvGrpSpPr/>
        <p:nvPr/>
      </p:nvGrpSpPr>
      <p:grpSpPr>
        <a:xfrm>
          <a:off x="0" y="0"/>
          <a:ext cx="0" cy="0"/>
          <a:chOff x="0" y="0"/>
          <a:chExt cx="0" cy="0"/>
        </a:xfrm>
      </p:grpSpPr>
      <p:sp>
        <p:nvSpPr>
          <p:cNvPr id="35" name="Google Shape;35;p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212121"/>
              </a:buClr>
              <a:buSzPts val="2800"/>
              <a:buNone/>
              <a:defRPr b="1">
                <a:solidFill>
                  <a:srgbClr val="21212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6" name="Google Shape;36;p7"/>
          <p:cNvSpPr txBox="1"/>
          <p:nvPr>
            <p:ph idx="1" type="body"/>
          </p:nvPr>
        </p:nvSpPr>
        <p:spPr>
          <a:xfrm>
            <a:off x="311700" y="1298513"/>
            <a:ext cx="3999900" cy="31233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rgbClr val="212121"/>
              </a:buClr>
              <a:buSzPts val="1400"/>
              <a:buChar char="●"/>
              <a:defRPr sz="1400">
                <a:solidFill>
                  <a:srgbClr val="212121"/>
                </a:solidFill>
              </a:defRPr>
            </a:lvl1pPr>
            <a:lvl2pPr indent="-304800" lvl="1" marL="914400" rtl="0">
              <a:spcBef>
                <a:spcPts val="1000"/>
              </a:spcBef>
              <a:spcAft>
                <a:spcPts val="0"/>
              </a:spcAft>
              <a:buClr>
                <a:srgbClr val="212121"/>
              </a:buClr>
              <a:buSzPts val="1200"/>
              <a:buChar char="○"/>
              <a:defRPr sz="1200">
                <a:solidFill>
                  <a:srgbClr val="212121"/>
                </a:solidFill>
              </a:defRPr>
            </a:lvl2pPr>
            <a:lvl3pPr indent="-304800" lvl="2" marL="1371600" rtl="0">
              <a:spcBef>
                <a:spcPts val="1000"/>
              </a:spcBef>
              <a:spcAft>
                <a:spcPts val="0"/>
              </a:spcAft>
              <a:buClr>
                <a:srgbClr val="212121"/>
              </a:buClr>
              <a:buSzPts val="1200"/>
              <a:buChar char="■"/>
              <a:defRPr sz="1200">
                <a:solidFill>
                  <a:srgbClr val="212121"/>
                </a:solidFill>
              </a:defRPr>
            </a:lvl3pPr>
            <a:lvl4pPr indent="-304800" lvl="3" marL="1828800" rtl="0">
              <a:spcBef>
                <a:spcPts val="1000"/>
              </a:spcBef>
              <a:spcAft>
                <a:spcPts val="0"/>
              </a:spcAft>
              <a:buClr>
                <a:srgbClr val="212121"/>
              </a:buClr>
              <a:buSzPts val="1200"/>
              <a:buChar char="●"/>
              <a:defRPr sz="1200">
                <a:solidFill>
                  <a:srgbClr val="212121"/>
                </a:solidFill>
              </a:defRPr>
            </a:lvl4pPr>
            <a:lvl5pPr indent="-304800" lvl="4" marL="2286000" rtl="0">
              <a:spcBef>
                <a:spcPts val="1000"/>
              </a:spcBef>
              <a:spcAft>
                <a:spcPts val="0"/>
              </a:spcAft>
              <a:buClr>
                <a:srgbClr val="212121"/>
              </a:buClr>
              <a:buSzPts val="1200"/>
              <a:buChar char="○"/>
              <a:defRPr sz="1200">
                <a:solidFill>
                  <a:srgbClr val="212121"/>
                </a:solidFill>
              </a:defRPr>
            </a:lvl5pPr>
            <a:lvl6pPr indent="-304800" lvl="5" marL="2743200" rtl="0">
              <a:spcBef>
                <a:spcPts val="1000"/>
              </a:spcBef>
              <a:spcAft>
                <a:spcPts val="0"/>
              </a:spcAft>
              <a:buClr>
                <a:srgbClr val="212121"/>
              </a:buClr>
              <a:buSzPts val="1200"/>
              <a:buChar char="■"/>
              <a:defRPr sz="1200">
                <a:solidFill>
                  <a:srgbClr val="212121"/>
                </a:solidFill>
              </a:defRPr>
            </a:lvl6pPr>
            <a:lvl7pPr indent="-304800" lvl="6" marL="3200400" rtl="0">
              <a:spcBef>
                <a:spcPts val="1000"/>
              </a:spcBef>
              <a:spcAft>
                <a:spcPts val="0"/>
              </a:spcAft>
              <a:buClr>
                <a:srgbClr val="212121"/>
              </a:buClr>
              <a:buSzPts val="1200"/>
              <a:buChar char="●"/>
              <a:defRPr sz="1200">
                <a:solidFill>
                  <a:srgbClr val="212121"/>
                </a:solidFill>
              </a:defRPr>
            </a:lvl7pPr>
            <a:lvl8pPr indent="-304800" lvl="7" marL="3657600" rtl="0">
              <a:spcBef>
                <a:spcPts val="1000"/>
              </a:spcBef>
              <a:spcAft>
                <a:spcPts val="0"/>
              </a:spcAft>
              <a:buClr>
                <a:srgbClr val="212121"/>
              </a:buClr>
              <a:buSzPts val="1200"/>
              <a:buChar char="○"/>
              <a:defRPr sz="1200">
                <a:solidFill>
                  <a:srgbClr val="212121"/>
                </a:solidFill>
              </a:defRPr>
            </a:lvl8pPr>
            <a:lvl9pPr indent="-304800" lvl="8" marL="4114800" rtl="0">
              <a:spcBef>
                <a:spcPts val="1000"/>
              </a:spcBef>
              <a:spcAft>
                <a:spcPts val="1000"/>
              </a:spcAft>
              <a:buClr>
                <a:srgbClr val="212121"/>
              </a:buClr>
              <a:buSzPts val="1200"/>
              <a:buChar char="■"/>
              <a:defRPr sz="1200">
                <a:solidFill>
                  <a:srgbClr val="212121"/>
                </a:solidFill>
              </a:defRPr>
            </a:lvl9pPr>
          </a:lstStyle>
          <a:p/>
        </p:txBody>
      </p:sp>
      <p:sp>
        <p:nvSpPr>
          <p:cNvPr id="37" name="Google Shape;37;p7"/>
          <p:cNvSpPr txBox="1"/>
          <p:nvPr>
            <p:ph idx="2" type="body"/>
          </p:nvPr>
        </p:nvSpPr>
        <p:spPr>
          <a:xfrm>
            <a:off x="4832400" y="1298513"/>
            <a:ext cx="3999900" cy="31233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rgbClr val="212121"/>
              </a:buClr>
              <a:buSzPts val="1400"/>
              <a:buChar char="●"/>
              <a:defRPr sz="1400">
                <a:solidFill>
                  <a:srgbClr val="212121"/>
                </a:solidFill>
              </a:defRPr>
            </a:lvl1pPr>
            <a:lvl2pPr indent="-304800" lvl="1" marL="914400" rtl="0">
              <a:spcBef>
                <a:spcPts val="1000"/>
              </a:spcBef>
              <a:spcAft>
                <a:spcPts val="0"/>
              </a:spcAft>
              <a:buClr>
                <a:srgbClr val="212121"/>
              </a:buClr>
              <a:buSzPts val="1200"/>
              <a:buChar char="○"/>
              <a:defRPr sz="1200">
                <a:solidFill>
                  <a:srgbClr val="212121"/>
                </a:solidFill>
              </a:defRPr>
            </a:lvl2pPr>
            <a:lvl3pPr indent="-304800" lvl="2" marL="1371600" rtl="0">
              <a:spcBef>
                <a:spcPts val="1000"/>
              </a:spcBef>
              <a:spcAft>
                <a:spcPts val="0"/>
              </a:spcAft>
              <a:buClr>
                <a:srgbClr val="212121"/>
              </a:buClr>
              <a:buSzPts val="1200"/>
              <a:buChar char="■"/>
              <a:defRPr sz="1200">
                <a:solidFill>
                  <a:srgbClr val="212121"/>
                </a:solidFill>
              </a:defRPr>
            </a:lvl3pPr>
            <a:lvl4pPr indent="-304800" lvl="3" marL="1828800" rtl="0">
              <a:spcBef>
                <a:spcPts val="1000"/>
              </a:spcBef>
              <a:spcAft>
                <a:spcPts val="0"/>
              </a:spcAft>
              <a:buClr>
                <a:srgbClr val="212121"/>
              </a:buClr>
              <a:buSzPts val="1200"/>
              <a:buChar char="●"/>
              <a:defRPr sz="1200">
                <a:solidFill>
                  <a:srgbClr val="212121"/>
                </a:solidFill>
              </a:defRPr>
            </a:lvl4pPr>
            <a:lvl5pPr indent="-304800" lvl="4" marL="2286000" rtl="0">
              <a:spcBef>
                <a:spcPts val="1000"/>
              </a:spcBef>
              <a:spcAft>
                <a:spcPts val="0"/>
              </a:spcAft>
              <a:buClr>
                <a:srgbClr val="212121"/>
              </a:buClr>
              <a:buSzPts val="1200"/>
              <a:buChar char="○"/>
              <a:defRPr sz="1200">
                <a:solidFill>
                  <a:srgbClr val="212121"/>
                </a:solidFill>
              </a:defRPr>
            </a:lvl5pPr>
            <a:lvl6pPr indent="-304800" lvl="5" marL="2743200" rtl="0">
              <a:spcBef>
                <a:spcPts val="1000"/>
              </a:spcBef>
              <a:spcAft>
                <a:spcPts val="0"/>
              </a:spcAft>
              <a:buClr>
                <a:srgbClr val="212121"/>
              </a:buClr>
              <a:buSzPts val="1200"/>
              <a:buChar char="■"/>
              <a:defRPr sz="1200">
                <a:solidFill>
                  <a:srgbClr val="212121"/>
                </a:solidFill>
              </a:defRPr>
            </a:lvl6pPr>
            <a:lvl7pPr indent="-304800" lvl="6" marL="3200400" rtl="0">
              <a:spcBef>
                <a:spcPts val="1000"/>
              </a:spcBef>
              <a:spcAft>
                <a:spcPts val="0"/>
              </a:spcAft>
              <a:buClr>
                <a:srgbClr val="212121"/>
              </a:buClr>
              <a:buSzPts val="1200"/>
              <a:buChar char="●"/>
              <a:defRPr sz="1200">
                <a:solidFill>
                  <a:srgbClr val="212121"/>
                </a:solidFill>
              </a:defRPr>
            </a:lvl7pPr>
            <a:lvl8pPr indent="-304800" lvl="7" marL="3657600" rtl="0">
              <a:spcBef>
                <a:spcPts val="1000"/>
              </a:spcBef>
              <a:spcAft>
                <a:spcPts val="0"/>
              </a:spcAft>
              <a:buClr>
                <a:srgbClr val="212121"/>
              </a:buClr>
              <a:buSzPts val="1200"/>
              <a:buChar char="○"/>
              <a:defRPr sz="1200">
                <a:solidFill>
                  <a:srgbClr val="212121"/>
                </a:solidFill>
              </a:defRPr>
            </a:lvl8pPr>
            <a:lvl9pPr indent="-304800" lvl="8" marL="4114800" rtl="0">
              <a:spcBef>
                <a:spcPts val="1000"/>
              </a:spcBef>
              <a:spcAft>
                <a:spcPts val="1000"/>
              </a:spcAft>
              <a:buClr>
                <a:srgbClr val="212121"/>
              </a:buClr>
              <a:buSzPts val="1200"/>
              <a:buChar char="■"/>
              <a:defRPr sz="1200">
                <a:solidFill>
                  <a:srgbClr val="212121"/>
                </a:solidFill>
              </a:defRPr>
            </a:lvl9pPr>
          </a:lstStyle>
          <a:p/>
        </p:txBody>
      </p:sp>
      <p:sp>
        <p:nvSpPr>
          <p:cNvPr id="38" name="Google Shape;3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9" name="Google Shape;39;p7"/>
          <p:cNvPicPr preferRelativeResize="0"/>
          <p:nvPr/>
        </p:nvPicPr>
        <p:blipFill>
          <a:blip r:embed="rId2">
            <a:alphaModFix/>
          </a:blip>
          <a:stretch>
            <a:fillRect/>
          </a:stretch>
        </p:blipFill>
        <p:spPr>
          <a:xfrm>
            <a:off x="7702001" y="134225"/>
            <a:ext cx="1313649" cy="492600"/>
          </a:xfrm>
          <a:prstGeom prst="rect">
            <a:avLst/>
          </a:prstGeom>
          <a:noFill/>
          <a:ln>
            <a:noFill/>
          </a:ln>
        </p:spPr>
      </p:pic>
      <p:cxnSp>
        <p:nvCxnSpPr>
          <p:cNvPr id="40" name="Google Shape;40;p7"/>
          <p:cNvCxnSpPr/>
          <p:nvPr/>
        </p:nvCxnSpPr>
        <p:spPr>
          <a:xfrm>
            <a:off x="288000" y="1104000"/>
            <a:ext cx="8484000" cy="0"/>
          </a:xfrm>
          <a:prstGeom prst="straightConnector1">
            <a:avLst/>
          </a:prstGeom>
          <a:noFill/>
          <a:ln cap="flat" cmpd="sng" w="9525">
            <a:solidFill>
              <a:srgbClr val="3E872E"/>
            </a:solidFill>
            <a:prstDash val="solid"/>
            <a:round/>
            <a:headEnd len="med" w="med" type="none"/>
            <a:tailEnd len="med" w="med" type="none"/>
          </a:ln>
        </p:spPr>
      </p:cxnSp>
      <p:pic>
        <p:nvPicPr>
          <p:cNvPr id="41" name="Google Shape;41;p7"/>
          <p:cNvPicPr preferRelativeResize="0"/>
          <p:nvPr/>
        </p:nvPicPr>
        <p:blipFill>
          <a:blip r:embed="rId3">
            <a:alphaModFix/>
          </a:blip>
          <a:stretch>
            <a:fillRect/>
          </a:stretch>
        </p:blipFill>
        <p:spPr>
          <a:xfrm>
            <a:off x="0" y="4664425"/>
            <a:ext cx="9143997" cy="4926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Green">
  <p:cSld name="TITLE_ONLY_2">
    <p:spTree>
      <p:nvGrpSpPr>
        <p:cNvPr id="42" name="Shape 42"/>
        <p:cNvGrpSpPr/>
        <p:nvPr/>
      </p:nvGrpSpPr>
      <p:grpSpPr>
        <a:xfrm>
          <a:off x="0" y="0"/>
          <a:ext cx="0" cy="0"/>
          <a:chOff x="0" y="0"/>
          <a:chExt cx="0" cy="0"/>
        </a:xfrm>
      </p:grpSpPr>
      <p:sp>
        <p:nvSpPr>
          <p:cNvPr id="43" name="Google Shape;43;p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212121"/>
              </a:buClr>
              <a:buSzPts val="2800"/>
              <a:buNone/>
              <a:defRPr b="1">
                <a:solidFill>
                  <a:srgbClr val="21212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5" name="Google Shape;45;p8"/>
          <p:cNvPicPr preferRelativeResize="0"/>
          <p:nvPr/>
        </p:nvPicPr>
        <p:blipFill>
          <a:blip r:embed="rId2">
            <a:alphaModFix/>
          </a:blip>
          <a:stretch>
            <a:fillRect/>
          </a:stretch>
        </p:blipFill>
        <p:spPr>
          <a:xfrm>
            <a:off x="7702001" y="134225"/>
            <a:ext cx="1313649" cy="492600"/>
          </a:xfrm>
          <a:prstGeom prst="rect">
            <a:avLst/>
          </a:prstGeom>
          <a:noFill/>
          <a:ln>
            <a:noFill/>
          </a:ln>
        </p:spPr>
      </p:pic>
      <p:cxnSp>
        <p:nvCxnSpPr>
          <p:cNvPr id="46" name="Google Shape;46;p8"/>
          <p:cNvCxnSpPr/>
          <p:nvPr/>
        </p:nvCxnSpPr>
        <p:spPr>
          <a:xfrm>
            <a:off x="288000" y="1104000"/>
            <a:ext cx="8484000" cy="0"/>
          </a:xfrm>
          <a:prstGeom prst="straightConnector1">
            <a:avLst/>
          </a:prstGeom>
          <a:noFill/>
          <a:ln cap="flat" cmpd="sng" w="9525">
            <a:solidFill>
              <a:srgbClr val="3E872E"/>
            </a:solidFill>
            <a:prstDash val="solid"/>
            <a:round/>
            <a:headEnd len="med" w="med" type="none"/>
            <a:tailEnd len="med" w="med" type="none"/>
          </a:ln>
        </p:spPr>
      </p:cxnSp>
      <p:pic>
        <p:nvPicPr>
          <p:cNvPr id="47" name="Google Shape;47;p8"/>
          <p:cNvPicPr preferRelativeResize="0"/>
          <p:nvPr/>
        </p:nvPicPr>
        <p:blipFill>
          <a:blip r:embed="rId3">
            <a:alphaModFix/>
          </a:blip>
          <a:stretch>
            <a:fillRect/>
          </a:stretch>
        </p:blipFill>
        <p:spPr>
          <a:xfrm>
            <a:off x="0" y="4664425"/>
            <a:ext cx="9143997" cy="4926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 Green ">
  <p:cSld name="ONE_COLUMN_TEXT_3">
    <p:spTree>
      <p:nvGrpSpPr>
        <p:cNvPr id="48" name="Shape 48"/>
        <p:cNvGrpSpPr/>
        <p:nvPr/>
      </p:nvGrpSpPr>
      <p:grpSpPr>
        <a:xfrm>
          <a:off x="0" y="0"/>
          <a:ext cx="0" cy="0"/>
          <a:chOff x="0" y="0"/>
          <a:chExt cx="0" cy="0"/>
        </a:xfrm>
      </p:grpSpPr>
      <p:sp>
        <p:nvSpPr>
          <p:cNvPr id="49" name="Google Shape;4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0" name="Google Shape;50;p9"/>
          <p:cNvPicPr preferRelativeResize="0"/>
          <p:nvPr/>
        </p:nvPicPr>
        <p:blipFill>
          <a:blip r:embed="rId2">
            <a:alphaModFix/>
          </a:blip>
          <a:stretch>
            <a:fillRect/>
          </a:stretch>
        </p:blipFill>
        <p:spPr>
          <a:xfrm>
            <a:off x="7702001" y="134225"/>
            <a:ext cx="1313649" cy="492600"/>
          </a:xfrm>
          <a:prstGeom prst="rect">
            <a:avLst/>
          </a:prstGeom>
          <a:noFill/>
          <a:ln>
            <a:noFill/>
          </a:ln>
        </p:spPr>
      </p:pic>
      <p:sp>
        <p:nvSpPr>
          <p:cNvPr id="51" name="Google Shape;51;p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212121"/>
              </a:buClr>
              <a:buSzPts val="2800"/>
              <a:buNone/>
              <a:defRPr b="1">
                <a:solidFill>
                  <a:srgbClr val="21212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9"/>
          <p:cNvSpPr txBox="1"/>
          <p:nvPr>
            <p:ph idx="1" type="body"/>
          </p:nvPr>
        </p:nvSpPr>
        <p:spPr>
          <a:xfrm>
            <a:off x="311700" y="1298513"/>
            <a:ext cx="3999900" cy="31233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rgbClr val="212121"/>
              </a:buClr>
              <a:buSzPts val="1400"/>
              <a:buChar char="●"/>
              <a:defRPr sz="1400">
                <a:solidFill>
                  <a:srgbClr val="212121"/>
                </a:solidFill>
              </a:defRPr>
            </a:lvl1pPr>
            <a:lvl2pPr indent="-304800" lvl="1" marL="914400" rtl="0">
              <a:spcBef>
                <a:spcPts val="1000"/>
              </a:spcBef>
              <a:spcAft>
                <a:spcPts val="0"/>
              </a:spcAft>
              <a:buClr>
                <a:srgbClr val="212121"/>
              </a:buClr>
              <a:buSzPts val="1200"/>
              <a:buChar char="○"/>
              <a:defRPr sz="1200">
                <a:solidFill>
                  <a:srgbClr val="212121"/>
                </a:solidFill>
              </a:defRPr>
            </a:lvl2pPr>
            <a:lvl3pPr indent="-304800" lvl="2" marL="1371600" rtl="0">
              <a:spcBef>
                <a:spcPts val="1000"/>
              </a:spcBef>
              <a:spcAft>
                <a:spcPts val="0"/>
              </a:spcAft>
              <a:buClr>
                <a:srgbClr val="212121"/>
              </a:buClr>
              <a:buSzPts val="1200"/>
              <a:buChar char="■"/>
              <a:defRPr sz="1200">
                <a:solidFill>
                  <a:srgbClr val="212121"/>
                </a:solidFill>
              </a:defRPr>
            </a:lvl3pPr>
            <a:lvl4pPr indent="-304800" lvl="3" marL="1828800" rtl="0">
              <a:spcBef>
                <a:spcPts val="1000"/>
              </a:spcBef>
              <a:spcAft>
                <a:spcPts val="0"/>
              </a:spcAft>
              <a:buClr>
                <a:srgbClr val="212121"/>
              </a:buClr>
              <a:buSzPts val="1200"/>
              <a:buChar char="●"/>
              <a:defRPr sz="1200">
                <a:solidFill>
                  <a:srgbClr val="212121"/>
                </a:solidFill>
              </a:defRPr>
            </a:lvl4pPr>
            <a:lvl5pPr indent="-304800" lvl="4" marL="2286000" rtl="0">
              <a:spcBef>
                <a:spcPts val="1000"/>
              </a:spcBef>
              <a:spcAft>
                <a:spcPts val="0"/>
              </a:spcAft>
              <a:buClr>
                <a:srgbClr val="212121"/>
              </a:buClr>
              <a:buSzPts val="1200"/>
              <a:buChar char="○"/>
              <a:defRPr sz="1200">
                <a:solidFill>
                  <a:srgbClr val="212121"/>
                </a:solidFill>
              </a:defRPr>
            </a:lvl5pPr>
            <a:lvl6pPr indent="-304800" lvl="5" marL="2743200" rtl="0">
              <a:spcBef>
                <a:spcPts val="1000"/>
              </a:spcBef>
              <a:spcAft>
                <a:spcPts val="0"/>
              </a:spcAft>
              <a:buClr>
                <a:srgbClr val="212121"/>
              </a:buClr>
              <a:buSzPts val="1200"/>
              <a:buChar char="■"/>
              <a:defRPr sz="1200">
                <a:solidFill>
                  <a:srgbClr val="212121"/>
                </a:solidFill>
              </a:defRPr>
            </a:lvl6pPr>
            <a:lvl7pPr indent="-304800" lvl="6" marL="3200400" rtl="0">
              <a:spcBef>
                <a:spcPts val="1000"/>
              </a:spcBef>
              <a:spcAft>
                <a:spcPts val="0"/>
              </a:spcAft>
              <a:buClr>
                <a:srgbClr val="212121"/>
              </a:buClr>
              <a:buSzPts val="1200"/>
              <a:buChar char="●"/>
              <a:defRPr sz="1200">
                <a:solidFill>
                  <a:srgbClr val="212121"/>
                </a:solidFill>
              </a:defRPr>
            </a:lvl7pPr>
            <a:lvl8pPr indent="-304800" lvl="7" marL="3657600" rtl="0">
              <a:spcBef>
                <a:spcPts val="1000"/>
              </a:spcBef>
              <a:spcAft>
                <a:spcPts val="0"/>
              </a:spcAft>
              <a:buClr>
                <a:srgbClr val="212121"/>
              </a:buClr>
              <a:buSzPts val="1200"/>
              <a:buChar char="○"/>
              <a:defRPr sz="1200">
                <a:solidFill>
                  <a:srgbClr val="212121"/>
                </a:solidFill>
              </a:defRPr>
            </a:lvl8pPr>
            <a:lvl9pPr indent="-304800" lvl="8" marL="4114800" rtl="0">
              <a:spcBef>
                <a:spcPts val="1000"/>
              </a:spcBef>
              <a:spcAft>
                <a:spcPts val="1000"/>
              </a:spcAft>
              <a:buClr>
                <a:srgbClr val="212121"/>
              </a:buClr>
              <a:buSzPts val="1200"/>
              <a:buChar char="■"/>
              <a:defRPr sz="1200">
                <a:solidFill>
                  <a:srgbClr val="212121"/>
                </a:solidFill>
              </a:defRPr>
            </a:lvl9pPr>
          </a:lstStyle>
          <a:p/>
        </p:txBody>
      </p:sp>
      <p:cxnSp>
        <p:nvCxnSpPr>
          <p:cNvPr id="53" name="Google Shape;53;p9"/>
          <p:cNvCxnSpPr/>
          <p:nvPr/>
        </p:nvCxnSpPr>
        <p:spPr>
          <a:xfrm>
            <a:off x="288000" y="1104000"/>
            <a:ext cx="8484000" cy="0"/>
          </a:xfrm>
          <a:prstGeom prst="straightConnector1">
            <a:avLst/>
          </a:prstGeom>
          <a:noFill/>
          <a:ln cap="flat" cmpd="sng" w="9525">
            <a:solidFill>
              <a:srgbClr val="3E872E"/>
            </a:solidFill>
            <a:prstDash val="solid"/>
            <a:round/>
            <a:headEnd len="med" w="med" type="none"/>
            <a:tailEnd len="med" w="med" type="none"/>
          </a:ln>
        </p:spPr>
      </p:cxnSp>
      <p:pic>
        <p:nvPicPr>
          <p:cNvPr id="54" name="Google Shape;54;p9"/>
          <p:cNvPicPr preferRelativeResize="0"/>
          <p:nvPr/>
        </p:nvPicPr>
        <p:blipFill>
          <a:blip r:embed="rId3">
            <a:alphaModFix/>
          </a:blip>
          <a:stretch>
            <a:fillRect/>
          </a:stretch>
        </p:blipFill>
        <p:spPr>
          <a:xfrm>
            <a:off x="0" y="4664425"/>
            <a:ext cx="9143997" cy="4926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 Green">
  <p:cSld name="SECTION_TITLE_AND_DESCRIPTION">
    <p:spTree>
      <p:nvGrpSpPr>
        <p:cNvPr id="55" name="Shape 55"/>
        <p:cNvGrpSpPr/>
        <p:nvPr/>
      </p:nvGrpSpPr>
      <p:grpSpPr>
        <a:xfrm>
          <a:off x="0" y="0"/>
          <a:ext cx="0" cy="0"/>
          <a:chOff x="0" y="0"/>
          <a:chExt cx="0" cy="0"/>
        </a:xfrm>
      </p:grpSpPr>
      <p:sp>
        <p:nvSpPr>
          <p:cNvPr id="56" name="Google Shape;56;p10"/>
          <p:cNvSpPr txBox="1"/>
          <p:nvPr>
            <p:ph type="title"/>
          </p:nvPr>
        </p:nvSpPr>
        <p:spPr>
          <a:xfrm>
            <a:off x="4559950" y="1508400"/>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212121"/>
              </a:buClr>
              <a:buSzPts val="4100"/>
              <a:buNone/>
              <a:defRPr b="1" sz="4100">
                <a:solidFill>
                  <a:srgbClr val="212121"/>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7" name="Google Shape;57;p10"/>
          <p:cNvSpPr txBox="1"/>
          <p:nvPr>
            <p:ph idx="1" type="subTitle"/>
          </p:nvPr>
        </p:nvSpPr>
        <p:spPr>
          <a:xfrm>
            <a:off x="4559950" y="3078300"/>
            <a:ext cx="4045200" cy="556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212121"/>
              </a:buClr>
              <a:buSzPts val="2100"/>
              <a:buNone/>
              <a:defRPr sz="2100">
                <a:solidFill>
                  <a:srgbClr val="212121"/>
                </a:solidFill>
              </a:defRPr>
            </a:lvl1pPr>
            <a:lvl2pPr lvl="1" rtl="0" algn="ctr">
              <a:lnSpc>
                <a:spcPct val="100000"/>
              </a:lnSpc>
              <a:spcBef>
                <a:spcPts val="0"/>
              </a:spcBef>
              <a:spcAft>
                <a:spcPts val="0"/>
              </a:spcAft>
              <a:buClr>
                <a:srgbClr val="212121"/>
              </a:buClr>
              <a:buSzPts val="2100"/>
              <a:buNone/>
              <a:defRPr sz="2100">
                <a:solidFill>
                  <a:srgbClr val="212121"/>
                </a:solidFill>
              </a:defRPr>
            </a:lvl2pPr>
            <a:lvl3pPr lvl="2" rtl="0" algn="ctr">
              <a:lnSpc>
                <a:spcPct val="100000"/>
              </a:lnSpc>
              <a:spcBef>
                <a:spcPts val="0"/>
              </a:spcBef>
              <a:spcAft>
                <a:spcPts val="0"/>
              </a:spcAft>
              <a:buClr>
                <a:srgbClr val="212121"/>
              </a:buClr>
              <a:buSzPts val="2100"/>
              <a:buNone/>
              <a:defRPr sz="2100">
                <a:solidFill>
                  <a:srgbClr val="212121"/>
                </a:solidFill>
              </a:defRPr>
            </a:lvl3pPr>
            <a:lvl4pPr lvl="3" rtl="0" algn="ctr">
              <a:lnSpc>
                <a:spcPct val="100000"/>
              </a:lnSpc>
              <a:spcBef>
                <a:spcPts val="0"/>
              </a:spcBef>
              <a:spcAft>
                <a:spcPts val="0"/>
              </a:spcAft>
              <a:buClr>
                <a:srgbClr val="212121"/>
              </a:buClr>
              <a:buSzPts val="2100"/>
              <a:buNone/>
              <a:defRPr sz="2100">
                <a:solidFill>
                  <a:srgbClr val="212121"/>
                </a:solidFill>
              </a:defRPr>
            </a:lvl4pPr>
            <a:lvl5pPr lvl="4" rtl="0" algn="ctr">
              <a:lnSpc>
                <a:spcPct val="100000"/>
              </a:lnSpc>
              <a:spcBef>
                <a:spcPts val="0"/>
              </a:spcBef>
              <a:spcAft>
                <a:spcPts val="0"/>
              </a:spcAft>
              <a:buClr>
                <a:srgbClr val="212121"/>
              </a:buClr>
              <a:buSzPts val="2100"/>
              <a:buNone/>
              <a:defRPr sz="2100">
                <a:solidFill>
                  <a:srgbClr val="212121"/>
                </a:solidFill>
              </a:defRPr>
            </a:lvl5pPr>
            <a:lvl6pPr lvl="5" rtl="0" algn="ctr">
              <a:lnSpc>
                <a:spcPct val="100000"/>
              </a:lnSpc>
              <a:spcBef>
                <a:spcPts val="0"/>
              </a:spcBef>
              <a:spcAft>
                <a:spcPts val="0"/>
              </a:spcAft>
              <a:buClr>
                <a:srgbClr val="212121"/>
              </a:buClr>
              <a:buSzPts val="2100"/>
              <a:buNone/>
              <a:defRPr sz="2100">
                <a:solidFill>
                  <a:srgbClr val="212121"/>
                </a:solidFill>
              </a:defRPr>
            </a:lvl6pPr>
            <a:lvl7pPr lvl="6" rtl="0" algn="ctr">
              <a:lnSpc>
                <a:spcPct val="100000"/>
              </a:lnSpc>
              <a:spcBef>
                <a:spcPts val="0"/>
              </a:spcBef>
              <a:spcAft>
                <a:spcPts val="0"/>
              </a:spcAft>
              <a:buClr>
                <a:srgbClr val="212121"/>
              </a:buClr>
              <a:buSzPts val="2100"/>
              <a:buNone/>
              <a:defRPr sz="2100">
                <a:solidFill>
                  <a:srgbClr val="212121"/>
                </a:solidFill>
              </a:defRPr>
            </a:lvl7pPr>
            <a:lvl8pPr lvl="7" rtl="0" algn="ctr">
              <a:lnSpc>
                <a:spcPct val="100000"/>
              </a:lnSpc>
              <a:spcBef>
                <a:spcPts val="0"/>
              </a:spcBef>
              <a:spcAft>
                <a:spcPts val="0"/>
              </a:spcAft>
              <a:buClr>
                <a:srgbClr val="212121"/>
              </a:buClr>
              <a:buSzPts val="2100"/>
              <a:buNone/>
              <a:defRPr sz="2100">
                <a:solidFill>
                  <a:srgbClr val="212121"/>
                </a:solidFill>
              </a:defRPr>
            </a:lvl8pPr>
            <a:lvl9pPr lvl="8" rtl="0" algn="ctr">
              <a:lnSpc>
                <a:spcPct val="100000"/>
              </a:lnSpc>
              <a:spcBef>
                <a:spcPts val="0"/>
              </a:spcBef>
              <a:spcAft>
                <a:spcPts val="0"/>
              </a:spcAft>
              <a:buClr>
                <a:srgbClr val="212121"/>
              </a:buClr>
              <a:buSzPts val="2100"/>
              <a:buNone/>
              <a:defRPr sz="2100">
                <a:solidFill>
                  <a:srgbClr val="212121"/>
                </a:solidFill>
              </a:defRPr>
            </a:lvl9pPr>
          </a:lstStyle>
          <a:p/>
        </p:txBody>
      </p:sp>
      <p:sp>
        <p:nvSpPr>
          <p:cNvPr id="58" name="Google Shape;58;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9" name="Google Shape;59;p10"/>
          <p:cNvPicPr preferRelativeResize="0"/>
          <p:nvPr/>
        </p:nvPicPr>
        <p:blipFill rotWithShape="1">
          <a:blip r:embed="rId2">
            <a:alphaModFix/>
          </a:blip>
          <a:srcRect b="0" l="5628" r="41317" t="0"/>
          <a:stretch/>
        </p:blipFill>
        <p:spPr>
          <a:xfrm>
            <a:off x="4" y="0"/>
            <a:ext cx="4116000" cy="5143500"/>
          </a:xfrm>
          <a:prstGeom prst="homePlate">
            <a:avLst>
              <a:gd fmla="val 21066" name="adj"/>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theme" Target="../theme/theme2.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Lato"/>
              <a:buNone/>
              <a:defRPr sz="2800">
                <a:solidFill>
                  <a:schemeClr val="dk1"/>
                </a:solidFill>
                <a:latin typeface="Lato"/>
                <a:ea typeface="Lato"/>
                <a:cs typeface="Lato"/>
                <a:sym typeface="La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indent="-317500" lvl="1" marL="914400">
              <a:lnSpc>
                <a:spcPct val="115000"/>
              </a:lnSpc>
              <a:spcBef>
                <a:spcPts val="1000"/>
              </a:spcBef>
              <a:spcAft>
                <a:spcPts val="0"/>
              </a:spcAft>
              <a:buClr>
                <a:schemeClr val="dk1"/>
              </a:buClr>
              <a:buSzPts val="1400"/>
              <a:buFont typeface="Lato"/>
              <a:buChar char="○"/>
              <a:defRPr>
                <a:solidFill>
                  <a:schemeClr val="dk1"/>
                </a:solidFill>
                <a:latin typeface="Lato"/>
                <a:ea typeface="Lato"/>
                <a:cs typeface="Lato"/>
                <a:sym typeface="Lato"/>
              </a:defRPr>
            </a:lvl2pPr>
            <a:lvl3pPr indent="-317500" lvl="2" marL="1371600">
              <a:lnSpc>
                <a:spcPct val="115000"/>
              </a:lnSpc>
              <a:spcBef>
                <a:spcPts val="1000"/>
              </a:spcBef>
              <a:spcAft>
                <a:spcPts val="0"/>
              </a:spcAft>
              <a:buClr>
                <a:schemeClr val="dk1"/>
              </a:buClr>
              <a:buSzPts val="1400"/>
              <a:buFont typeface="Lato"/>
              <a:buChar char="■"/>
              <a:defRPr>
                <a:solidFill>
                  <a:schemeClr val="dk1"/>
                </a:solidFill>
                <a:latin typeface="Lato"/>
                <a:ea typeface="Lato"/>
                <a:cs typeface="Lato"/>
                <a:sym typeface="Lato"/>
              </a:defRPr>
            </a:lvl3pPr>
            <a:lvl4pPr indent="-317500" lvl="3" marL="1828800">
              <a:lnSpc>
                <a:spcPct val="115000"/>
              </a:lnSpc>
              <a:spcBef>
                <a:spcPts val="1000"/>
              </a:spcBef>
              <a:spcAft>
                <a:spcPts val="0"/>
              </a:spcAft>
              <a:buClr>
                <a:schemeClr val="dk1"/>
              </a:buClr>
              <a:buSzPts val="1400"/>
              <a:buFont typeface="Lato"/>
              <a:buChar char="●"/>
              <a:defRPr>
                <a:solidFill>
                  <a:schemeClr val="dk1"/>
                </a:solidFill>
                <a:latin typeface="Lato"/>
                <a:ea typeface="Lato"/>
                <a:cs typeface="Lato"/>
                <a:sym typeface="Lato"/>
              </a:defRPr>
            </a:lvl4pPr>
            <a:lvl5pPr indent="-317500" lvl="4" marL="2286000">
              <a:lnSpc>
                <a:spcPct val="115000"/>
              </a:lnSpc>
              <a:spcBef>
                <a:spcPts val="1000"/>
              </a:spcBef>
              <a:spcAft>
                <a:spcPts val="0"/>
              </a:spcAft>
              <a:buClr>
                <a:schemeClr val="dk1"/>
              </a:buClr>
              <a:buSzPts val="1400"/>
              <a:buFont typeface="Lato"/>
              <a:buChar char="○"/>
              <a:defRPr>
                <a:solidFill>
                  <a:schemeClr val="dk1"/>
                </a:solidFill>
                <a:latin typeface="Lato"/>
                <a:ea typeface="Lato"/>
                <a:cs typeface="Lato"/>
                <a:sym typeface="Lato"/>
              </a:defRPr>
            </a:lvl5pPr>
            <a:lvl6pPr indent="-317500" lvl="5" marL="2743200">
              <a:lnSpc>
                <a:spcPct val="115000"/>
              </a:lnSpc>
              <a:spcBef>
                <a:spcPts val="1000"/>
              </a:spcBef>
              <a:spcAft>
                <a:spcPts val="0"/>
              </a:spcAft>
              <a:buClr>
                <a:schemeClr val="dk1"/>
              </a:buClr>
              <a:buSzPts val="1400"/>
              <a:buFont typeface="Lato"/>
              <a:buChar char="■"/>
              <a:defRPr>
                <a:solidFill>
                  <a:schemeClr val="dk1"/>
                </a:solidFill>
                <a:latin typeface="Lato"/>
                <a:ea typeface="Lato"/>
                <a:cs typeface="Lato"/>
                <a:sym typeface="Lato"/>
              </a:defRPr>
            </a:lvl6pPr>
            <a:lvl7pPr indent="-317500" lvl="6" marL="3200400">
              <a:lnSpc>
                <a:spcPct val="115000"/>
              </a:lnSpc>
              <a:spcBef>
                <a:spcPts val="1000"/>
              </a:spcBef>
              <a:spcAft>
                <a:spcPts val="0"/>
              </a:spcAft>
              <a:buClr>
                <a:schemeClr val="dk1"/>
              </a:buClr>
              <a:buSzPts val="1400"/>
              <a:buFont typeface="Lato"/>
              <a:buChar char="●"/>
              <a:defRPr>
                <a:solidFill>
                  <a:schemeClr val="dk1"/>
                </a:solidFill>
                <a:latin typeface="Lato"/>
                <a:ea typeface="Lato"/>
                <a:cs typeface="Lato"/>
                <a:sym typeface="Lato"/>
              </a:defRPr>
            </a:lvl7pPr>
            <a:lvl8pPr indent="-317500" lvl="7" marL="3657600">
              <a:lnSpc>
                <a:spcPct val="115000"/>
              </a:lnSpc>
              <a:spcBef>
                <a:spcPts val="1000"/>
              </a:spcBef>
              <a:spcAft>
                <a:spcPts val="0"/>
              </a:spcAft>
              <a:buClr>
                <a:schemeClr val="dk1"/>
              </a:buClr>
              <a:buSzPts val="1400"/>
              <a:buFont typeface="Lato"/>
              <a:buChar char="○"/>
              <a:defRPr>
                <a:solidFill>
                  <a:schemeClr val="dk1"/>
                </a:solidFill>
                <a:latin typeface="Lato"/>
                <a:ea typeface="Lato"/>
                <a:cs typeface="Lato"/>
                <a:sym typeface="Lato"/>
              </a:defRPr>
            </a:lvl8pPr>
            <a:lvl9pPr indent="-317500" lvl="8" marL="4114800">
              <a:lnSpc>
                <a:spcPct val="115000"/>
              </a:lnSpc>
              <a:spcBef>
                <a:spcPts val="1000"/>
              </a:spcBef>
              <a:spcAft>
                <a:spcPts val="1000"/>
              </a:spcAft>
              <a:buClr>
                <a:schemeClr val="dk1"/>
              </a:buClr>
              <a:buSzPts val="1400"/>
              <a:buFont typeface="Lato"/>
              <a:buChar char="■"/>
              <a:defRPr>
                <a:solidFill>
                  <a:schemeClr val="dk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0.xml"/><Relationship Id="rId3"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1.xml"/><Relationship Id="rId3"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14.png"/><Relationship Id="rId5"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xml"/><Relationship Id="rId3"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8.xml"/><Relationship Id="rId3"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9.xml"/><Relationship Id="rId3"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8"/>
          <p:cNvSpPr txBox="1"/>
          <p:nvPr>
            <p:ph type="title"/>
          </p:nvPr>
        </p:nvSpPr>
        <p:spPr>
          <a:xfrm>
            <a:off x="1370625" y="2470375"/>
            <a:ext cx="6238500" cy="1355100"/>
          </a:xfrm>
          <a:prstGeom prst="rect">
            <a:avLst/>
          </a:prstGeom>
        </p:spPr>
        <p:txBody>
          <a:bodyPr anchorCtr="0" anchor="ctr" bIns="91425" lIns="91425" spcFirstLastPara="1" rIns="91425" wrap="square" tIns="91425">
            <a:noAutofit/>
          </a:bodyPr>
          <a:lstStyle/>
          <a:p>
            <a:pPr indent="0" lvl="0" marL="457200" rtl="0" algn="ctr">
              <a:spcBef>
                <a:spcPts val="500"/>
              </a:spcBef>
              <a:spcAft>
                <a:spcPts val="0"/>
              </a:spcAft>
              <a:buNone/>
            </a:pPr>
            <a:r>
              <a:rPr b="0" lang="en" sz="3000"/>
              <a:t>About</a:t>
            </a:r>
            <a:r>
              <a:rPr b="0" lang="en" sz="3000"/>
              <a:t> </a:t>
            </a:r>
            <a:r>
              <a:rPr b="0" lang="en" sz="3000"/>
              <a:t>Green</a:t>
            </a:r>
            <a:r>
              <a:rPr b="0" lang="en" sz="3000">
                <a:solidFill>
                  <a:schemeClr val="accent1"/>
                </a:solidFill>
              </a:rPr>
              <a:t>e</a:t>
            </a:r>
            <a:r>
              <a:rPr b="0" lang="en" sz="3000"/>
              <a:t>Step</a:t>
            </a:r>
            <a:r>
              <a:rPr b="0" lang="en" sz="3000"/>
              <a:t> New</a:t>
            </a:r>
            <a:endParaRPr b="0" sz="3000"/>
          </a:p>
          <a:p>
            <a:pPr indent="0" lvl="0" marL="457200" rtl="0" algn="ctr">
              <a:spcBef>
                <a:spcPts val="1000"/>
              </a:spcBef>
              <a:spcAft>
                <a:spcPts val="1000"/>
              </a:spcAft>
              <a:buNone/>
            </a:pPr>
            <a:r>
              <a:rPr b="0" lang="en" sz="3000"/>
              <a:t>Warehouse Automation App </a:t>
            </a:r>
            <a:endParaRPr b="0" sz="3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67"/>
          <p:cNvSpPr txBox="1"/>
          <p:nvPr>
            <p:ph type="title"/>
          </p:nvPr>
        </p:nvSpPr>
        <p:spPr>
          <a:xfrm>
            <a:off x="241650" y="168875"/>
            <a:ext cx="6092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Scan to Confirm and Ship Items on SO</a:t>
            </a:r>
            <a:endParaRPr/>
          </a:p>
        </p:txBody>
      </p:sp>
      <p:sp>
        <p:nvSpPr>
          <p:cNvPr id="432" name="Google Shape;432;p67"/>
          <p:cNvSpPr txBox="1"/>
          <p:nvPr>
            <p:ph idx="1" type="body"/>
          </p:nvPr>
        </p:nvSpPr>
        <p:spPr>
          <a:xfrm>
            <a:off x="6297000" y="103550"/>
            <a:ext cx="2847000" cy="811200"/>
          </a:xfrm>
          <a:prstGeom prst="rect">
            <a:avLst/>
          </a:prstGeom>
        </p:spPr>
        <p:txBody>
          <a:bodyPr anchorCtr="0" anchor="t" bIns="91425" lIns="91425" spcFirstLastPara="1" rIns="91425" wrap="square" tIns="91425">
            <a:normAutofit/>
          </a:bodyPr>
          <a:lstStyle/>
          <a:p>
            <a:pPr indent="-304800" lvl="0" marL="457200" rtl="0" algn="l">
              <a:lnSpc>
                <a:spcPct val="100000"/>
              </a:lnSpc>
              <a:spcBef>
                <a:spcPts val="0"/>
              </a:spcBef>
              <a:spcAft>
                <a:spcPts val="0"/>
              </a:spcAft>
              <a:buClr>
                <a:schemeClr val="accent2"/>
              </a:buClr>
              <a:buSzPts val="1200"/>
              <a:buAutoNum type="arabicPeriod"/>
            </a:pPr>
            <a:r>
              <a:rPr lang="en" sz="1200">
                <a:solidFill>
                  <a:schemeClr val="accent2"/>
                </a:solidFill>
              </a:rPr>
              <a:t>Scan or enter the SO number</a:t>
            </a:r>
            <a:endParaRPr sz="1200">
              <a:solidFill>
                <a:schemeClr val="accent2"/>
              </a:solidFill>
            </a:endParaRPr>
          </a:p>
          <a:p>
            <a:pPr indent="-304800" lvl="0" marL="457200" rtl="0" algn="l">
              <a:lnSpc>
                <a:spcPct val="100000"/>
              </a:lnSpc>
              <a:spcBef>
                <a:spcPts val="0"/>
              </a:spcBef>
              <a:spcAft>
                <a:spcPts val="0"/>
              </a:spcAft>
              <a:buClr>
                <a:schemeClr val="accent2"/>
              </a:buClr>
              <a:buSzPts val="1200"/>
              <a:buAutoNum type="arabicPeriod"/>
            </a:pPr>
            <a:r>
              <a:rPr lang="en" sz="1200">
                <a:solidFill>
                  <a:schemeClr val="accent2"/>
                </a:solidFill>
              </a:rPr>
              <a:t>Scan or enter bin code to choose </a:t>
            </a:r>
            <a:endParaRPr sz="1200">
              <a:solidFill>
                <a:schemeClr val="accent2"/>
              </a:solidFill>
            </a:endParaRPr>
          </a:p>
          <a:p>
            <a:pPr indent="-304800" lvl="0" marL="457200" rtl="0" algn="l">
              <a:lnSpc>
                <a:spcPct val="100000"/>
              </a:lnSpc>
              <a:spcBef>
                <a:spcPts val="0"/>
              </a:spcBef>
              <a:spcAft>
                <a:spcPts val="0"/>
              </a:spcAft>
              <a:buClr>
                <a:schemeClr val="accent2"/>
              </a:buClr>
              <a:buSzPts val="1200"/>
              <a:buAutoNum type="arabicPeriod"/>
            </a:pPr>
            <a:r>
              <a:rPr lang="en" sz="1200">
                <a:solidFill>
                  <a:schemeClr val="accent2"/>
                </a:solidFill>
              </a:rPr>
              <a:t>Confirmed Qty </a:t>
            </a:r>
            <a:endParaRPr sz="1200"/>
          </a:p>
        </p:txBody>
      </p:sp>
      <p:pic>
        <p:nvPicPr>
          <p:cNvPr id="433" name="Google Shape;433;p67"/>
          <p:cNvPicPr preferRelativeResize="0"/>
          <p:nvPr/>
        </p:nvPicPr>
        <p:blipFill>
          <a:blip r:embed="rId3">
            <a:alphaModFix/>
          </a:blip>
          <a:stretch>
            <a:fillRect/>
          </a:stretch>
        </p:blipFill>
        <p:spPr>
          <a:xfrm>
            <a:off x="241650" y="1026900"/>
            <a:ext cx="8371124" cy="4064825"/>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68"/>
          <p:cNvSpPr txBox="1"/>
          <p:nvPr>
            <p:ph type="title"/>
          </p:nvPr>
        </p:nvSpPr>
        <p:spPr>
          <a:xfrm>
            <a:off x="311700" y="237925"/>
            <a:ext cx="5056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Scan and Create Stock Count File</a:t>
            </a:r>
            <a:endParaRPr/>
          </a:p>
        </p:txBody>
      </p:sp>
      <p:sp>
        <p:nvSpPr>
          <p:cNvPr id="439" name="Google Shape;439;p68"/>
          <p:cNvSpPr txBox="1"/>
          <p:nvPr>
            <p:ph idx="1" type="body"/>
          </p:nvPr>
        </p:nvSpPr>
        <p:spPr>
          <a:xfrm>
            <a:off x="6796800" y="6475"/>
            <a:ext cx="2347200" cy="1035600"/>
          </a:xfrm>
          <a:prstGeom prst="rect">
            <a:avLst/>
          </a:prstGeom>
        </p:spPr>
        <p:txBody>
          <a:bodyPr anchorCtr="0" anchor="t" bIns="91425" lIns="91425" spcFirstLastPara="1" rIns="91425" wrap="square" tIns="91425">
            <a:normAutofit/>
          </a:bodyPr>
          <a:lstStyle/>
          <a:p>
            <a:pPr indent="-304800" lvl="0" marL="457200" marR="0" rtl="0" algn="l">
              <a:lnSpc>
                <a:spcPct val="100000"/>
              </a:lnSpc>
              <a:spcBef>
                <a:spcPts val="1000"/>
              </a:spcBef>
              <a:spcAft>
                <a:spcPts val="0"/>
              </a:spcAft>
              <a:buClr>
                <a:schemeClr val="accent2"/>
              </a:buClr>
              <a:buSzPts val="1200"/>
              <a:buAutoNum type="arabicPeriod"/>
            </a:pPr>
            <a:r>
              <a:rPr lang="en" sz="1200">
                <a:solidFill>
                  <a:schemeClr val="accent2"/>
                </a:solidFill>
              </a:rPr>
              <a:t>Scan or enter bincode </a:t>
            </a:r>
            <a:endParaRPr sz="1200">
              <a:solidFill>
                <a:schemeClr val="accent2"/>
              </a:solidFill>
            </a:endParaRPr>
          </a:p>
          <a:p>
            <a:pPr indent="-304800" lvl="0" marL="457200" marR="0" rtl="0" algn="l">
              <a:lnSpc>
                <a:spcPct val="100000"/>
              </a:lnSpc>
              <a:spcBef>
                <a:spcPts val="1000"/>
              </a:spcBef>
              <a:spcAft>
                <a:spcPts val="0"/>
              </a:spcAft>
              <a:buClr>
                <a:schemeClr val="accent2"/>
              </a:buClr>
              <a:buSzPts val="1200"/>
              <a:buAutoNum type="arabicPeriod"/>
            </a:pPr>
            <a:r>
              <a:rPr lang="en" sz="1200">
                <a:solidFill>
                  <a:schemeClr val="accent2"/>
                </a:solidFill>
              </a:rPr>
              <a:t>Scan Product and Repeat </a:t>
            </a:r>
            <a:endParaRPr sz="1200">
              <a:solidFill>
                <a:schemeClr val="accent2"/>
              </a:solidFill>
            </a:endParaRPr>
          </a:p>
          <a:p>
            <a:pPr indent="-304800" lvl="0" marL="457200" marR="0" rtl="0" algn="l">
              <a:lnSpc>
                <a:spcPct val="100000"/>
              </a:lnSpc>
              <a:spcBef>
                <a:spcPts val="1000"/>
              </a:spcBef>
              <a:spcAft>
                <a:spcPts val="0"/>
              </a:spcAft>
              <a:buClr>
                <a:schemeClr val="accent2"/>
              </a:buClr>
              <a:buSzPts val="1200"/>
              <a:buAutoNum type="arabicPeriod"/>
            </a:pPr>
            <a:r>
              <a:rPr lang="en" sz="1200">
                <a:solidFill>
                  <a:schemeClr val="accent2"/>
                </a:solidFill>
              </a:rPr>
              <a:t>Click “Create File”</a:t>
            </a:r>
            <a:endParaRPr sz="1200">
              <a:solidFill>
                <a:schemeClr val="accent2"/>
              </a:solidFill>
            </a:endParaRPr>
          </a:p>
        </p:txBody>
      </p:sp>
      <p:pic>
        <p:nvPicPr>
          <p:cNvPr id="440" name="Google Shape;440;p68"/>
          <p:cNvPicPr preferRelativeResize="0"/>
          <p:nvPr/>
        </p:nvPicPr>
        <p:blipFill>
          <a:blip r:embed="rId3">
            <a:alphaModFix/>
          </a:blip>
          <a:stretch>
            <a:fillRect/>
          </a:stretch>
        </p:blipFill>
        <p:spPr>
          <a:xfrm>
            <a:off x="441150" y="1042075"/>
            <a:ext cx="7680701" cy="41014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69"/>
          <p:cNvSpPr txBox="1"/>
          <p:nvPr>
            <p:ph type="title"/>
          </p:nvPr>
        </p:nvSpPr>
        <p:spPr>
          <a:xfrm>
            <a:off x="67675" y="53750"/>
            <a:ext cx="7069500" cy="841800"/>
          </a:xfrm>
          <a:prstGeom prst="rect">
            <a:avLst/>
          </a:prstGeom>
        </p:spPr>
        <p:txBody>
          <a:bodyPr anchorCtr="0" anchor="ctr" bIns="91425" lIns="91425" spcFirstLastPara="1" rIns="91425" wrap="square" tIns="91425">
            <a:noAutofit/>
          </a:bodyPr>
          <a:lstStyle/>
          <a:p>
            <a:pPr indent="0" lvl="0" marL="0" rtl="0" algn="l">
              <a:spcBef>
                <a:spcPts val="500"/>
              </a:spcBef>
              <a:spcAft>
                <a:spcPts val="1000"/>
              </a:spcAft>
              <a:buNone/>
            </a:pPr>
            <a:r>
              <a:rPr lang="en"/>
              <a:t>PALLETIZATION</a:t>
            </a:r>
            <a:endParaRPr/>
          </a:p>
        </p:txBody>
      </p:sp>
      <p:pic>
        <p:nvPicPr>
          <p:cNvPr id="446" name="Google Shape;446;p69"/>
          <p:cNvPicPr preferRelativeResize="0"/>
          <p:nvPr/>
        </p:nvPicPr>
        <p:blipFill>
          <a:blip r:embed="rId3">
            <a:alphaModFix/>
          </a:blip>
          <a:stretch>
            <a:fillRect/>
          </a:stretch>
        </p:blipFill>
        <p:spPr>
          <a:xfrm>
            <a:off x="197300" y="1190925"/>
            <a:ext cx="4374700" cy="2886675"/>
          </a:xfrm>
          <a:prstGeom prst="rect">
            <a:avLst/>
          </a:prstGeom>
          <a:noFill/>
          <a:ln>
            <a:noFill/>
          </a:ln>
        </p:spPr>
      </p:pic>
      <p:pic>
        <p:nvPicPr>
          <p:cNvPr id="447" name="Google Shape;447;p69"/>
          <p:cNvPicPr preferRelativeResize="0"/>
          <p:nvPr/>
        </p:nvPicPr>
        <p:blipFill>
          <a:blip r:embed="rId4">
            <a:alphaModFix/>
          </a:blip>
          <a:stretch>
            <a:fillRect/>
          </a:stretch>
        </p:blipFill>
        <p:spPr>
          <a:xfrm>
            <a:off x="4855775" y="1190925"/>
            <a:ext cx="4190952" cy="27961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70"/>
          <p:cNvSpPr txBox="1"/>
          <p:nvPr>
            <p:ph type="title"/>
          </p:nvPr>
        </p:nvSpPr>
        <p:spPr>
          <a:xfrm>
            <a:off x="86300" y="134350"/>
            <a:ext cx="426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Auto Build Pallets</a:t>
            </a:r>
            <a:endParaRPr/>
          </a:p>
        </p:txBody>
      </p:sp>
      <p:sp>
        <p:nvSpPr>
          <p:cNvPr id="453" name="Google Shape;453;p70"/>
          <p:cNvSpPr txBox="1"/>
          <p:nvPr>
            <p:ph idx="1" type="body"/>
          </p:nvPr>
        </p:nvSpPr>
        <p:spPr>
          <a:xfrm>
            <a:off x="4677600" y="0"/>
            <a:ext cx="4466400" cy="957900"/>
          </a:xfrm>
          <a:prstGeom prst="rect">
            <a:avLst/>
          </a:prstGeom>
        </p:spPr>
        <p:txBody>
          <a:bodyPr anchorCtr="0" anchor="t" bIns="91425" lIns="91425" spcFirstLastPara="1" rIns="91425" wrap="square" tIns="91425">
            <a:noAutofit/>
          </a:bodyPr>
          <a:lstStyle/>
          <a:p>
            <a:pPr indent="-305435" lvl="0" marL="457200" rtl="0" algn="l">
              <a:lnSpc>
                <a:spcPct val="100000"/>
              </a:lnSpc>
              <a:spcBef>
                <a:spcPts val="0"/>
              </a:spcBef>
              <a:spcAft>
                <a:spcPts val="0"/>
              </a:spcAft>
              <a:buSzPts val="1210"/>
              <a:buAutoNum type="arabicPeriod"/>
            </a:pPr>
            <a:r>
              <a:rPr lang="en" sz="1210"/>
              <a:t>Scan or enter PO &amp; Select product code</a:t>
            </a:r>
            <a:endParaRPr sz="1210"/>
          </a:p>
          <a:p>
            <a:pPr indent="-305435" lvl="0" marL="457200" rtl="0" algn="l">
              <a:lnSpc>
                <a:spcPct val="100000"/>
              </a:lnSpc>
              <a:spcBef>
                <a:spcPts val="1000"/>
              </a:spcBef>
              <a:spcAft>
                <a:spcPts val="0"/>
              </a:spcAft>
              <a:buSzPts val="1210"/>
              <a:buAutoNum type="arabicPeriod"/>
            </a:pPr>
            <a:r>
              <a:rPr lang="en" sz="1210"/>
              <a:t>Click on Auto build or scan pallet code to stack  qty</a:t>
            </a:r>
            <a:endParaRPr sz="1210"/>
          </a:p>
          <a:p>
            <a:pPr indent="-305435" lvl="0" marL="457200" marR="0" rtl="0" algn="l">
              <a:lnSpc>
                <a:spcPct val="100000"/>
              </a:lnSpc>
              <a:spcBef>
                <a:spcPts val="1000"/>
              </a:spcBef>
              <a:spcAft>
                <a:spcPts val="0"/>
              </a:spcAft>
              <a:buSzPts val="1210"/>
              <a:buAutoNum type="arabicPeriod"/>
            </a:pPr>
            <a:r>
              <a:rPr lang="en" sz="1210"/>
              <a:t>Click on create Goods receipt to Confirm the inwards</a:t>
            </a:r>
            <a:endParaRPr sz="1210"/>
          </a:p>
        </p:txBody>
      </p:sp>
      <p:pic>
        <p:nvPicPr>
          <p:cNvPr id="454" name="Google Shape;454;p70"/>
          <p:cNvPicPr preferRelativeResize="0"/>
          <p:nvPr/>
        </p:nvPicPr>
        <p:blipFill>
          <a:blip r:embed="rId3">
            <a:alphaModFix/>
          </a:blip>
          <a:stretch>
            <a:fillRect/>
          </a:stretch>
        </p:blipFill>
        <p:spPr>
          <a:xfrm>
            <a:off x="86300" y="914775"/>
            <a:ext cx="8750850" cy="4228725"/>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71"/>
          <p:cNvSpPr txBox="1"/>
          <p:nvPr>
            <p:ph type="title"/>
          </p:nvPr>
        </p:nvSpPr>
        <p:spPr>
          <a:xfrm>
            <a:off x="121850" y="1170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Rebuild Pallets Easily</a:t>
            </a:r>
            <a:endParaRPr/>
          </a:p>
        </p:txBody>
      </p:sp>
      <p:sp>
        <p:nvSpPr>
          <p:cNvPr id="460" name="Google Shape;460;p71"/>
          <p:cNvSpPr txBox="1"/>
          <p:nvPr>
            <p:ph idx="1" type="body"/>
          </p:nvPr>
        </p:nvSpPr>
        <p:spPr>
          <a:xfrm>
            <a:off x="4613400" y="0"/>
            <a:ext cx="4530600" cy="1173600"/>
          </a:xfrm>
          <a:prstGeom prst="rect">
            <a:avLst/>
          </a:prstGeom>
        </p:spPr>
        <p:txBody>
          <a:bodyPr anchorCtr="0" anchor="t" bIns="91425" lIns="91425" spcFirstLastPara="1" rIns="91425" wrap="square" tIns="91425">
            <a:normAutofit/>
          </a:bodyPr>
          <a:lstStyle/>
          <a:p>
            <a:pPr indent="-311150" lvl="0" marL="457200" rtl="0" algn="l">
              <a:lnSpc>
                <a:spcPct val="100000"/>
              </a:lnSpc>
              <a:spcBef>
                <a:spcPts val="1000"/>
              </a:spcBef>
              <a:spcAft>
                <a:spcPts val="0"/>
              </a:spcAft>
              <a:buSzPts val="1300"/>
              <a:buAutoNum type="arabicPeriod"/>
            </a:pPr>
            <a:r>
              <a:rPr lang="en" sz="1300"/>
              <a:t>Select the </a:t>
            </a:r>
            <a:r>
              <a:rPr b="1" lang="en" sz="1300"/>
              <a:t>FROM </a:t>
            </a:r>
            <a:r>
              <a:rPr lang="en" sz="1300"/>
              <a:t>Pallet # &amp;   Select the Product </a:t>
            </a:r>
            <a:endParaRPr sz="1300"/>
          </a:p>
          <a:p>
            <a:pPr indent="-311150" lvl="0" marL="457200" rtl="0" algn="l">
              <a:lnSpc>
                <a:spcPct val="100000"/>
              </a:lnSpc>
              <a:spcBef>
                <a:spcPts val="1000"/>
              </a:spcBef>
              <a:spcAft>
                <a:spcPts val="0"/>
              </a:spcAft>
              <a:buSzPts val="1300"/>
              <a:buAutoNum type="arabicPeriod"/>
            </a:pPr>
            <a:r>
              <a:rPr lang="en" sz="1300"/>
              <a:t>Select </a:t>
            </a:r>
            <a:r>
              <a:rPr b="1" lang="en" sz="1300"/>
              <a:t>TO </a:t>
            </a:r>
            <a:r>
              <a:rPr lang="en" sz="1300"/>
              <a:t>Pallet &amp; Select Qty and Click on  </a:t>
            </a:r>
            <a:r>
              <a:rPr b="1" lang="en" sz="1300"/>
              <a:t>Add row.</a:t>
            </a:r>
            <a:endParaRPr b="1" sz="1300"/>
          </a:p>
          <a:p>
            <a:pPr indent="-311150" lvl="0" marL="457200" rtl="0" algn="l">
              <a:lnSpc>
                <a:spcPct val="100000"/>
              </a:lnSpc>
              <a:spcBef>
                <a:spcPts val="1000"/>
              </a:spcBef>
              <a:spcAft>
                <a:spcPts val="1000"/>
              </a:spcAft>
              <a:buSzPts val="1300"/>
              <a:buAutoNum type="arabicPeriod"/>
            </a:pPr>
            <a:r>
              <a:rPr lang="en" sz="1300"/>
              <a:t> Click on Rebuild option button</a:t>
            </a:r>
            <a:endParaRPr/>
          </a:p>
        </p:txBody>
      </p:sp>
      <p:pic>
        <p:nvPicPr>
          <p:cNvPr id="461" name="Google Shape;461;p71"/>
          <p:cNvPicPr preferRelativeResize="0"/>
          <p:nvPr/>
        </p:nvPicPr>
        <p:blipFill>
          <a:blip r:embed="rId3">
            <a:alphaModFix/>
          </a:blip>
          <a:stretch>
            <a:fillRect/>
          </a:stretch>
        </p:blipFill>
        <p:spPr>
          <a:xfrm>
            <a:off x="121850" y="1087375"/>
            <a:ext cx="8224425" cy="4012975"/>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72"/>
          <p:cNvSpPr txBox="1"/>
          <p:nvPr>
            <p:ph type="title"/>
          </p:nvPr>
        </p:nvSpPr>
        <p:spPr>
          <a:xfrm>
            <a:off x="139100" y="1343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Scan and Search Pallets for Stacked Product Info</a:t>
            </a:r>
            <a:endParaRPr/>
          </a:p>
        </p:txBody>
      </p:sp>
      <p:pic>
        <p:nvPicPr>
          <p:cNvPr id="467" name="Google Shape;467;p72"/>
          <p:cNvPicPr preferRelativeResize="0"/>
          <p:nvPr/>
        </p:nvPicPr>
        <p:blipFill>
          <a:blip r:embed="rId3">
            <a:alphaModFix/>
          </a:blip>
          <a:stretch>
            <a:fillRect/>
          </a:stretch>
        </p:blipFill>
        <p:spPr>
          <a:xfrm>
            <a:off x="289350" y="828500"/>
            <a:ext cx="8565299" cy="4315000"/>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73"/>
          <p:cNvSpPr txBox="1"/>
          <p:nvPr>
            <p:ph type="title"/>
          </p:nvPr>
        </p:nvSpPr>
        <p:spPr>
          <a:xfrm>
            <a:off x="225400" y="151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Pick and Ship from Pallet</a:t>
            </a:r>
            <a:endParaRPr/>
          </a:p>
        </p:txBody>
      </p:sp>
      <p:sp>
        <p:nvSpPr>
          <p:cNvPr id="473" name="Google Shape;473;p73"/>
          <p:cNvSpPr txBox="1"/>
          <p:nvPr>
            <p:ph idx="1" type="body"/>
          </p:nvPr>
        </p:nvSpPr>
        <p:spPr>
          <a:xfrm>
            <a:off x="6593350" y="0"/>
            <a:ext cx="2425200" cy="1070100"/>
          </a:xfrm>
          <a:prstGeom prst="rect">
            <a:avLst/>
          </a:prstGeom>
        </p:spPr>
        <p:txBody>
          <a:bodyPr anchorCtr="0" anchor="t" bIns="91425" lIns="91425" spcFirstLastPara="1" rIns="91425" wrap="square" tIns="91425">
            <a:normAutofit fontScale="92500" lnSpcReduction="10000"/>
          </a:bodyPr>
          <a:lstStyle/>
          <a:p>
            <a:pPr indent="-304958" lvl="0" marL="457200" marR="0" rtl="0" algn="l">
              <a:lnSpc>
                <a:spcPct val="100000"/>
              </a:lnSpc>
              <a:spcBef>
                <a:spcPts val="0"/>
              </a:spcBef>
              <a:spcAft>
                <a:spcPts val="0"/>
              </a:spcAft>
              <a:buSzPct val="100000"/>
              <a:buAutoNum type="arabicPeriod"/>
            </a:pPr>
            <a:r>
              <a:rPr lang="en" sz="1300"/>
              <a:t>Scan  or enter SO.</a:t>
            </a:r>
            <a:endParaRPr sz="1300"/>
          </a:p>
          <a:p>
            <a:pPr indent="-304958" lvl="0" marL="457200" marR="0" rtl="0" algn="l">
              <a:lnSpc>
                <a:spcPct val="100000"/>
              </a:lnSpc>
              <a:spcBef>
                <a:spcPts val="0"/>
              </a:spcBef>
              <a:spcAft>
                <a:spcPts val="0"/>
              </a:spcAft>
              <a:buSzPct val="100000"/>
              <a:buAutoNum type="arabicPeriod"/>
            </a:pPr>
            <a:r>
              <a:rPr lang="en" sz="1300"/>
              <a:t>Scan product code</a:t>
            </a:r>
            <a:endParaRPr sz="1300"/>
          </a:p>
          <a:p>
            <a:pPr indent="-304958" lvl="0" marL="457200" marR="0" rtl="0" algn="l">
              <a:lnSpc>
                <a:spcPct val="100000"/>
              </a:lnSpc>
              <a:spcBef>
                <a:spcPts val="0"/>
              </a:spcBef>
              <a:spcAft>
                <a:spcPts val="0"/>
              </a:spcAft>
              <a:buSzPct val="100000"/>
              <a:buAutoNum type="arabicPeriod"/>
            </a:pPr>
            <a:r>
              <a:rPr lang="en" sz="1300"/>
              <a:t>Select pallet code </a:t>
            </a:r>
            <a:endParaRPr sz="1300"/>
          </a:p>
          <a:p>
            <a:pPr indent="-304958" lvl="0" marL="457200" marR="0" rtl="0" algn="l">
              <a:lnSpc>
                <a:spcPct val="100000"/>
              </a:lnSpc>
              <a:spcBef>
                <a:spcPts val="0"/>
              </a:spcBef>
              <a:spcAft>
                <a:spcPts val="0"/>
              </a:spcAft>
              <a:buSzPct val="100000"/>
              <a:buAutoNum type="arabicPeriod"/>
            </a:pPr>
            <a:r>
              <a:rPr lang="en" sz="1300"/>
              <a:t>Pick quantity and add row</a:t>
            </a:r>
            <a:endParaRPr sz="1300"/>
          </a:p>
          <a:p>
            <a:pPr indent="-304958" lvl="0" marL="457200" marR="0" rtl="0" algn="l">
              <a:lnSpc>
                <a:spcPct val="100000"/>
              </a:lnSpc>
              <a:spcBef>
                <a:spcPts val="0"/>
              </a:spcBef>
              <a:spcAft>
                <a:spcPts val="0"/>
              </a:spcAft>
              <a:buSzPct val="100000"/>
              <a:buAutoNum type="arabicPeriod"/>
            </a:pPr>
            <a:r>
              <a:rPr lang="en" sz="1300"/>
              <a:t>Click on confirm products</a:t>
            </a:r>
            <a:endParaRPr sz="1300"/>
          </a:p>
        </p:txBody>
      </p:sp>
      <p:pic>
        <p:nvPicPr>
          <p:cNvPr id="474" name="Google Shape;474;p73"/>
          <p:cNvPicPr preferRelativeResize="0"/>
          <p:nvPr/>
        </p:nvPicPr>
        <p:blipFill>
          <a:blip r:embed="rId3">
            <a:alphaModFix/>
          </a:blip>
          <a:stretch>
            <a:fillRect/>
          </a:stretch>
        </p:blipFill>
        <p:spPr>
          <a:xfrm>
            <a:off x="286075" y="1026925"/>
            <a:ext cx="8110950" cy="4073400"/>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74"/>
          <p:cNvSpPr txBox="1"/>
          <p:nvPr>
            <p:ph type="title"/>
          </p:nvPr>
        </p:nvSpPr>
        <p:spPr>
          <a:xfrm>
            <a:off x="310675" y="108475"/>
            <a:ext cx="4099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Ship by Pallets</a:t>
            </a:r>
            <a:endParaRPr/>
          </a:p>
        </p:txBody>
      </p:sp>
      <p:sp>
        <p:nvSpPr>
          <p:cNvPr id="480" name="Google Shape;480;p74"/>
          <p:cNvSpPr txBox="1"/>
          <p:nvPr>
            <p:ph idx="1" type="body"/>
          </p:nvPr>
        </p:nvSpPr>
        <p:spPr>
          <a:xfrm>
            <a:off x="6435300" y="2125"/>
            <a:ext cx="2708700" cy="785400"/>
          </a:xfrm>
          <a:prstGeom prst="rect">
            <a:avLst/>
          </a:prstGeom>
        </p:spPr>
        <p:txBody>
          <a:bodyPr anchorCtr="0" anchor="t" bIns="91425" lIns="91425" spcFirstLastPara="1" rIns="91425" wrap="square" tIns="91425">
            <a:normAutofit/>
          </a:bodyPr>
          <a:lstStyle/>
          <a:p>
            <a:pPr indent="-311150" lvl="0" marL="457200" marR="0" rtl="0" algn="l">
              <a:lnSpc>
                <a:spcPct val="100000"/>
              </a:lnSpc>
              <a:spcBef>
                <a:spcPts val="0"/>
              </a:spcBef>
              <a:spcAft>
                <a:spcPts val="0"/>
              </a:spcAft>
              <a:buSzPts val="1300"/>
              <a:buAutoNum type="arabicPeriod"/>
            </a:pPr>
            <a:r>
              <a:rPr lang="en" sz="1300"/>
              <a:t>Scan  or enter SO # </a:t>
            </a:r>
            <a:endParaRPr sz="1300"/>
          </a:p>
          <a:p>
            <a:pPr indent="-311150" lvl="0" marL="457200" marR="0" rtl="0" algn="l">
              <a:lnSpc>
                <a:spcPct val="100000"/>
              </a:lnSpc>
              <a:spcBef>
                <a:spcPts val="0"/>
              </a:spcBef>
              <a:spcAft>
                <a:spcPts val="0"/>
              </a:spcAft>
              <a:buSzPts val="1300"/>
              <a:buAutoNum type="arabicPeriod"/>
            </a:pPr>
            <a:r>
              <a:rPr lang="en" sz="1300"/>
              <a:t>Scan Pallet# to SHIP</a:t>
            </a:r>
            <a:endParaRPr sz="1300"/>
          </a:p>
          <a:p>
            <a:pPr indent="-311150" lvl="0" marL="457200" marR="0" rtl="0" algn="l">
              <a:lnSpc>
                <a:spcPct val="100000"/>
              </a:lnSpc>
              <a:spcBef>
                <a:spcPts val="0"/>
              </a:spcBef>
              <a:spcAft>
                <a:spcPts val="0"/>
              </a:spcAft>
              <a:buSzPts val="1300"/>
              <a:buAutoNum type="arabicPeriod"/>
            </a:pPr>
            <a:r>
              <a:rPr lang="en" sz="1300"/>
              <a:t>Click on Confirm Pallets</a:t>
            </a:r>
            <a:endParaRPr sz="1300"/>
          </a:p>
        </p:txBody>
      </p:sp>
      <p:pic>
        <p:nvPicPr>
          <p:cNvPr id="481" name="Google Shape;481;p74"/>
          <p:cNvPicPr preferRelativeResize="0"/>
          <p:nvPr/>
        </p:nvPicPr>
        <p:blipFill>
          <a:blip r:embed="rId3">
            <a:alphaModFix/>
          </a:blip>
          <a:stretch>
            <a:fillRect/>
          </a:stretch>
        </p:blipFill>
        <p:spPr>
          <a:xfrm>
            <a:off x="371100" y="932050"/>
            <a:ext cx="8155374" cy="4211450"/>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75"/>
          <p:cNvSpPr txBox="1"/>
          <p:nvPr>
            <p:ph type="title"/>
          </p:nvPr>
        </p:nvSpPr>
        <p:spPr>
          <a:xfrm>
            <a:off x="311700" y="177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Transfer</a:t>
            </a:r>
            <a:r>
              <a:rPr lang="en"/>
              <a:t> Pallets</a:t>
            </a:r>
            <a:endParaRPr/>
          </a:p>
        </p:txBody>
      </p:sp>
      <p:sp>
        <p:nvSpPr>
          <p:cNvPr id="487" name="Google Shape;487;p75"/>
          <p:cNvSpPr txBox="1"/>
          <p:nvPr>
            <p:ph idx="1" type="body"/>
          </p:nvPr>
        </p:nvSpPr>
        <p:spPr>
          <a:xfrm>
            <a:off x="5624100" y="0"/>
            <a:ext cx="3519900" cy="992400"/>
          </a:xfrm>
          <a:prstGeom prst="rect">
            <a:avLst/>
          </a:prstGeom>
        </p:spPr>
        <p:txBody>
          <a:bodyPr anchorCtr="0" anchor="t" bIns="91425" lIns="91425" spcFirstLastPara="1" rIns="91425" wrap="square" tIns="91425">
            <a:normAutofit/>
          </a:bodyPr>
          <a:lstStyle/>
          <a:p>
            <a:pPr indent="-311150" lvl="0" marL="457200" rtl="0" algn="l">
              <a:lnSpc>
                <a:spcPct val="100000"/>
              </a:lnSpc>
              <a:spcBef>
                <a:spcPts val="0"/>
              </a:spcBef>
              <a:spcAft>
                <a:spcPts val="0"/>
              </a:spcAft>
              <a:buSzPts val="1300"/>
              <a:buAutoNum type="arabicPeriod"/>
            </a:pPr>
            <a:r>
              <a:rPr lang="en" sz="1300"/>
              <a:t>Select the Bin &amp; Scan pallet #.</a:t>
            </a:r>
            <a:endParaRPr sz="1300"/>
          </a:p>
          <a:p>
            <a:pPr indent="-311150" lvl="0" marL="457200" rtl="0" algn="l">
              <a:lnSpc>
                <a:spcPct val="100000"/>
              </a:lnSpc>
              <a:spcBef>
                <a:spcPts val="0"/>
              </a:spcBef>
              <a:spcAft>
                <a:spcPts val="0"/>
              </a:spcAft>
              <a:buSzPts val="1300"/>
              <a:buAutoNum type="arabicPeriod"/>
            </a:pPr>
            <a:r>
              <a:rPr lang="en" sz="1300"/>
              <a:t>Select To Bin to transfer</a:t>
            </a:r>
            <a:endParaRPr sz="1300"/>
          </a:p>
          <a:p>
            <a:pPr indent="-311150" lvl="0" marL="457200" rtl="0" algn="l">
              <a:lnSpc>
                <a:spcPct val="100000"/>
              </a:lnSpc>
              <a:spcBef>
                <a:spcPts val="0"/>
              </a:spcBef>
              <a:spcAft>
                <a:spcPts val="0"/>
              </a:spcAft>
              <a:buSzPts val="1300"/>
              <a:buAutoNum type="arabicPeriod"/>
            </a:pPr>
            <a:r>
              <a:rPr lang="en" sz="1300"/>
              <a:t>Click on add to confirm</a:t>
            </a:r>
            <a:endParaRPr sz="1300"/>
          </a:p>
          <a:p>
            <a:pPr indent="-311150" lvl="0" marL="457200" rtl="0" algn="l">
              <a:lnSpc>
                <a:spcPct val="100000"/>
              </a:lnSpc>
              <a:spcBef>
                <a:spcPts val="0"/>
              </a:spcBef>
              <a:spcAft>
                <a:spcPts val="0"/>
              </a:spcAft>
              <a:buSzPts val="1300"/>
              <a:buAutoNum type="arabicPeriod"/>
            </a:pPr>
            <a:r>
              <a:rPr lang="en" sz="1300"/>
              <a:t>Click on transfer and close button</a:t>
            </a:r>
            <a:endParaRPr/>
          </a:p>
        </p:txBody>
      </p:sp>
      <p:pic>
        <p:nvPicPr>
          <p:cNvPr id="488" name="Google Shape;488;p75"/>
          <p:cNvPicPr preferRelativeResize="0"/>
          <p:nvPr/>
        </p:nvPicPr>
        <p:blipFill>
          <a:blip r:embed="rId3">
            <a:alphaModFix/>
          </a:blip>
          <a:stretch>
            <a:fillRect/>
          </a:stretch>
        </p:blipFill>
        <p:spPr>
          <a:xfrm>
            <a:off x="381725" y="957031"/>
            <a:ext cx="8310438" cy="4186475"/>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76"/>
          <p:cNvSpPr txBox="1"/>
          <p:nvPr>
            <p:ph type="title"/>
          </p:nvPr>
        </p:nvSpPr>
        <p:spPr>
          <a:xfrm>
            <a:off x="0" y="65300"/>
            <a:ext cx="876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View Stocks in Pallet</a:t>
            </a:r>
            <a:endParaRPr/>
          </a:p>
        </p:txBody>
      </p:sp>
      <p:pic>
        <p:nvPicPr>
          <p:cNvPr id="494" name="Google Shape;494;p76"/>
          <p:cNvPicPr preferRelativeResize="0"/>
          <p:nvPr/>
        </p:nvPicPr>
        <p:blipFill>
          <a:blip r:embed="rId3">
            <a:alphaModFix/>
          </a:blip>
          <a:stretch>
            <a:fillRect/>
          </a:stretch>
        </p:blipFill>
        <p:spPr>
          <a:xfrm>
            <a:off x="0" y="638000"/>
            <a:ext cx="9143999" cy="4505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a:t>Showcase</a:t>
            </a:r>
            <a:endParaRPr b="0"/>
          </a:p>
        </p:txBody>
      </p:sp>
      <p:sp>
        <p:nvSpPr>
          <p:cNvPr id="378" name="Google Shape;378;p59"/>
          <p:cNvSpPr txBox="1"/>
          <p:nvPr>
            <p:ph idx="1" type="body"/>
          </p:nvPr>
        </p:nvSpPr>
        <p:spPr>
          <a:xfrm>
            <a:off x="311700" y="1179025"/>
            <a:ext cx="8759400" cy="3046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Warehouse Automation App </a:t>
            </a:r>
            <a:r>
              <a:rPr lang="en" sz="1600">
                <a:solidFill>
                  <a:srgbClr val="CC0000"/>
                </a:solidFill>
              </a:rPr>
              <a:t>(Using </a:t>
            </a:r>
            <a:r>
              <a:rPr lang="en" sz="1600">
                <a:solidFill>
                  <a:srgbClr val="CC0000"/>
                </a:solidFill>
              </a:rPr>
              <a:t>Barcode</a:t>
            </a:r>
            <a:r>
              <a:rPr lang="en" sz="1600">
                <a:solidFill>
                  <a:srgbClr val="CC0000"/>
                </a:solidFill>
              </a:rPr>
              <a:t> Scanner &amp;  Smart Tablet Device)</a:t>
            </a:r>
            <a:endParaRPr sz="1600">
              <a:solidFill>
                <a:srgbClr val="CC0000"/>
              </a:solidFill>
            </a:endParaRPr>
          </a:p>
          <a:p>
            <a:pPr indent="-342900" lvl="0" marL="457200" rtl="0" algn="l">
              <a:spcBef>
                <a:spcPts val="0"/>
              </a:spcBef>
              <a:spcAft>
                <a:spcPts val="0"/>
              </a:spcAft>
              <a:buSzPts val="1800"/>
              <a:buAutoNum type="arabicPeriod"/>
            </a:pPr>
            <a:r>
              <a:rPr lang="en"/>
              <a:t>Standard App Features &amp; Process</a:t>
            </a:r>
            <a:endParaRPr/>
          </a:p>
          <a:p>
            <a:pPr indent="-317500" lvl="1" marL="914400" rtl="0" algn="l">
              <a:spcBef>
                <a:spcPts val="0"/>
              </a:spcBef>
              <a:spcAft>
                <a:spcPts val="0"/>
              </a:spcAft>
              <a:buSzPts val="1400"/>
              <a:buAutoNum type="alphaLcPeriod"/>
            </a:pPr>
            <a:r>
              <a:rPr lang="en"/>
              <a:t>Scan, Confirm, Receive and Stick the BarCode </a:t>
            </a:r>
            <a:r>
              <a:rPr lang="en"/>
              <a:t>Labels</a:t>
            </a:r>
            <a:endParaRPr/>
          </a:p>
          <a:p>
            <a:pPr indent="-317500" lvl="1" marL="914400" rtl="0" algn="l">
              <a:spcBef>
                <a:spcPts val="0"/>
              </a:spcBef>
              <a:spcAft>
                <a:spcPts val="0"/>
              </a:spcAft>
              <a:buSzPts val="1400"/>
              <a:buAutoNum type="alphaLcPeriod"/>
            </a:pPr>
            <a:r>
              <a:rPr lang="en"/>
              <a:t>Scan and Pick to Ship</a:t>
            </a:r>
            <a:endParaRPr/>
          </a:p>
          <a:p>
            <a:pPr indent="-317500" lvl="1" marL="914400" rtl="0" algn="l">
              <a:spcBef>
                <a:spcPts val="0"/>
              </a:spcBef>
              <a:spcAft>
                <a:spcPts val="0"/>
              </a:spcAft>
              <a:buSzPts val="1400"/>
              <a:buAutoNum type="alphaLcPeriod"/>
            </a:pPr>
            <a:r>
              <a:rPr lang="en"/>
              <a:t>Scan and Generate Physical Stock Count File</a:t>
            </a:r>
            <a:endParaRPr/>
          </a:p>
          <a:p>
            <a:pPr indent="-342900" lvl="0" marL="457200" rtl="0" algn="l">
              <a:spcBef>
                <a:spcPts val="0"/>
              </a:spcBef>
              <a:spcAft>
                <a:spcPts val="0"/>
              </a:spcAft>
              <a:buClr>
                <a:schemeClr val="dk1"/>
              </a:buClr>
              <a:buSzPts val="1800"/>
              <a:buAutoNum type="arabicPeriod"/>
            </a:pPr>
            <a:r>
              <a:rPr lang="en">
                <a:solidFill>
                  <a:schemeClr val="dk1"/>
                </a:solidFill>
              </a:rPr>
              <a:t>Palletization </a:t>
            </a:r>
            <a:r>
              <a:rPr lang="en">
                <a:solidFill>
                  <a:schemeClr val="dk1"/>
                </a:solidFill>
              </a:rPr>
              <a:t>Features &amp; Process</a:t>
            </a:r>
            <a:endParaRPr>
              <a:solidFill>
                <a:schemeClr val="dk1"/>
              </a:solidFill>
            </a:endParaRPr>
          </a:p>
          <a:p>
            <a:pPr indent="-317500" lvl="1" marL="914400" rtl="0" algn="l">
              <a:spcBef>
                <a:spcPts val="0"/>
              </a:spcBef>
              <a:spcAft>
                <a:spcPts val="0"/>
              </a:spcAft>
              <a:buClr>
                <a:schemeClr val="dk1"/>
              </a:buClr>
              <a:buSzPts val="1400"/>
              <a:buAutoNum type="alphaLcPeriod"/>
            </a:pPr>
            <a:r>
              <a:rPr lang="en">
                <a:solidFill>
                  <a:schemeClr val="dk1"/>
                </a:solidFill>
              </a:rPr>
              <a:t>Build Pallets or Auto Palletize by Stacking Products. Generate and Stock Barcodes on Pallets </a:t>
            </a:r>
            <a:endParaRPr>
              <a:solidFill>
                <a:schemeClr val="dk1"/>
              </a:solidFill>
            </a:endParaRPr>
          </a:p>
          <a:p>
            <a:pPr indent="-317500" lvl="1" marL="914400" rtl="0" algn="l">
              <a:spcBef>
                <a:spcPts val="0"/>
              </a:spcBef>
              <a:spcAft>
                <a:spcPts val="0"/>
              </a:spcAft>
              <a:buClr>
                <a:schemeClr val="dk1"/>
              </a:buClr>
              <a:buSzPts val="1400"/>
              <a:buAutoNum type="alphaLcPeriod"/>
            </a:pPr>
            <a:r>
              <a:rPr lang="en">
                <a:solidFill>
                  <a:schemeClr val="dk1"/>
                </a:solidFill>
              </a:rPr>
              <a:t>Re-Palletizing and Capture Service Hours </a:t>
            </a:r>
            <a:endParaRPr>
              <a:solidFill>
                <a:schemeClr val="dk1"/>
              </a:solidFill>
            </a:endParaRPr>
          </a:p>
          <a:p>
            <a:pPr indent="-317500" lvl="1" marL="914400" rtl="0" algn="l">
              <a:spcBef>
                <a:spcPts val="0"/>
              </a:spcBef>
              <a:spcAft>
                <a:spcPts val="0"/>
              </a:spcAft>
              <a:buClr>
                <a:schemeClr val="dk1"/>
              </a:buClr>
              <a:buSzPts val="1400"/>
              <a:buAutoNum type="alphaLcPeriod"/>
            </a:pPr>
            <a:r>
              <a:rPr lang="en">
                <a:solidFill>
                  <a:schemeClr val="dk1"/>
                </a:solidFill>
              </a:rPr>
              <a:t>Pick and Ship by Pallets or Boxes from Pallets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77"/>
          <p:cNvSpPr txBox="1"/>
          <p:nvPr>
            <p:ph type="title"/>
          </p:nvPr>
        </p:nvSpPr>
        <p:spPr>
          <a:xfrm>
            <a:off x="456000" y="1761175"/>
            <a:ext cx="8220000" cy="1429500"/>
          </a:xfrm>
          <a:prstGeom prst="rect">
            <a:avLst/>
          </a:prstGeom>
        </p:spPr>
        <p:txBody>
          <a:bodyPr anchorCtr="0" anchor="ctr" bIns="91425" lIns="91425" spcFirstLastPara="1" rIns="91425" wrap="square" tIns="91425">
            <a:noAutofit/>
          </a:bodyPr>
          <a:lstStyle/>
          <a:p>
            <a:pPr indent="0" lvl="0" marL="0" rtl="0" algn="ctr">
              <a:spcBef>
                <a:spcPts val="500"/>
              </a:spcBef>
              <a:spcAft>
                <a:spcPts val="0"/>
              </a:spcAft>
              <a:buNone/>
            </a:pPr>
            <a:r>
              <a:rPr b="0" lang="en" sz="3600"/>
              <a:t>Thank you</a:t>
            </a:r>
            <a:endParaRPr b="0" sz="3600"/>
          </a:p>
          <a:p>
            <a:pPr indent="0" lvl="0" marL="0" rtl="0" algn="ctr">
              <a:spcBef>
                <a:spcPts val="1000"/>
              </a:spcBef>
              <a:spcAft>
                <a:spcPts val="1000"/>
              </a:spcAft>
              <a:buNone/>
            </a:pPr>
            <a:r>
              <a:rPr b="0" lang="en" sz="3600"/>
              <a:t>Email : Info@GreeneStep.com</a:t>
            </a:r>
            <a:endParaRPr b="0" sz="3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a:t>WH Automation Benefits</a:t>
            </a:r>
            <a:endParaRPr b="0"/>
          </a:p>
        </p:txBody>
      </p:sp>
      <p:sp>
        <p:nvSpPr>
          <p:cNvPr id="384" name="Google Shape;384;p60"/>
          <p:cNvSpPr txBox="1"/>
          <p:nvPr>
            <p:ph idx="1" type="body"/>
          </p:nvPr>
        </p:nvSpPr>
        <p:spPr>
          <a:xfrm>
            <a:off x="311700" y="1192125"/>
            <a:ext cx="8603100" cy="28209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1000"/>
              </a:spcBef>
              <a:spcAft>
                <a:spcPts val="0"/>
              </a:spcAft>
              <a:buClr>
                <a:schemeClr val="dk1"/>
              </a:buClr>
              <a:buSzPts val="1800"/>
              <a:buAutoNum type="arabicPeriod"/>
            </a:pPr>
            <a:r>
              <a:rPr lang="en">
                <a:solidFill>
                  <a:schemeClr val="dk1"/>
                </a:solidFill>
              </a:rPr>
              <a:t>Operate from Mobile Tablets with Bluetooth BarCode Scanner and Printers</a:t>
            </a:r>
            <a:endParaRPr>
              <a:solidFill>
                <a:schemeClr val="dk1"/>
              </a:solidFill>
            </a:endParaRPr>
          </a:p>
          <a:p>
            <a:pPr indent="-342900" lvl="0" marL="457200" rtl="0" algn="l">
              <a:lnSpc>
                <a:spcPct val="100000"/>
              </a:lnSpc>
              <a:spcBef>
                <a:spcPts val="1200"/>
              </a:spcBef>
              <a:spcAft>
                <a:spcPts val="0"/>
              </a:spcAft>
              <a:buClr>
                <a:schemeClr val="dk1"/>
              </a:buClr>
              <a:buSzPts val="1800"/>
              <a:buAutoNum type="arabicPeriod"/>
            </a:pPr>
            <a:r>
              <a:rPr lang="en">
                <a:solidFill>
                  <a:schemeClr val="dk1"/>
                </a:solidFill>
              </a:rPr>
              <a:t>Print BarCode Labels directly from the WH App</a:t>
            </a:r>
            <a:endParaRPr>
              <a:solidFill>
                <a:schemeClr val="dk1"/>
              </a:solidFill>
            </a:endParaRPr>
          </a:p>
          <a:p>
            <a:pPr indent="-342900" lvl="0" marL="457200" rtl="0" algn="l">
              <a:lnSpc>
                <a:spcPct val="100000"/>
              </a:lnSpc>
              <a:spcBef>
                <a:spcPts val="1200"/>
              </a:spcBef>
              <a:spcAft>
                <a:spcPts val="0"/>
              </a:spcAft>
              <a:buClr>
                <a:schemeClr val="dk1"/>
              </a:buClr>
              <a:buSzPts val="1800"/>
              <a:buAutoNum type="arabicPeriod"/>
            </a:pPr>
            <a:r>
              <a:rPr lang="en">
                <a:solidFill>
                  <a:schemeClr val="dk1"/>
                </a:solidFill>
              </a:rPr>
              <a:t>Error reduction &amp; enhanced accuracy</a:t>
            </a:r>
            <a:endParaRPr>
              <a:solidFill>
                <a:schemeClr val="dk1"/>
              </a:solidFill>
            </a:endParaRPr>
          </a:p>
          <a:p>
            <a:pPr indent="-342900" lvl="0" marL="457200" rtl="0" algn="l">
              <a:lnSpc>
                <a:spcPct val="100000"/>
              </a:lnSpc>
              <a:spcBef>
                <a:spcPts val="1000"/>
              </a:spcBef>
              <a:spcAft>
                <a:spcPts val="0"/>
              </a:spcAft>
              <a:buClr>
                <a:schemeClr val="dk1"/>
              </a:buClr>
              <a:buSzPts val="1800"/>
              <a:buAutoNum type="arabicPeriod"/>
            </a:pPr>
            <a:r>
              <a:rPr lang="en">
                <a:solidFill>
                  <a:schemeClr val="dk1"/>
                </a:solidFill>
              </a:rPr>
              <a:t>Increased efficiency &amp; speed</a:t>
            </a:r>
            <a:endParaRPr>
              <a:solidFill>
                <a:schemeClr val="dk1"/>
              </a:solidFill>
            </a:endParaRPr>
          </a:p>
          <a:p>
            <a:pPr indent="-342900" lvl="0" marL="457200" rtl="0" algn="l">
              <a:lnSpc>
                <a:spcPct val="100000"/>
              </a:lnSpc>
              <a:spcBef>
                <a:spcPts val="1000"/>
              </a:spcBef>
              <a:spcAft>
                <a:spcPts val="0"/>
              </a:spcAft>
              <a:buClr>
                <a:schemeClr val="dk1"/>
              </a:buClr>
              <a:buSzPts val="1800"/>
              <a:buAutoNum type="arabicPeriod"/>
            </a:pPr>
            <a:r>
              <a:rPr lang="en">
                <a:solidFill>
                  <a:schemeClr val="dk1"/>
                </a:solidFill>
              </a:rPr>
              <a:t>Real-time visibility &amp; Improved order fulfillment </a:t>
            </a:r>
            <a:endParaRPr>
              <a:solidFill>
                <a:srgbClr val="595959"/>
              </a:solidFill>
            </a:endParaRPr>
          </a:p>
          <a:p>
            <a:pPr indent="-342900" lvl="0" marL="457200" rtl="0" algn="l">
              <a:lnSpc>
                <a:spcPct val="100000"/>
              </a:lnSpc>
              <a:spcBef>
                <a:spcPts val="1000"/>
              </a:spcBef>
              <a:spcAft>
                <a:spcPts val="0"/>
              </a:spcAft>
              <a:buClr>
                <a:schemeClr val="dk1"/>
              </a:buClr>
              <a:buSzPts val="1800"/>
              <a:buAutoNum type="arabicPeriod"/>
            </a:pPr>
            <a:r>
              <a:rPr lang="en">
                <a:solidFill>
                  <a:schemeClr val="dk1"/>
                </a:solidFill>
              </a:rPr>
              <a:t>Overall cost savings </a:t>
            </a:r>
            <a:endParaRPr>
              <a:solidFill>
                <a:schemeClr val="dk1"/>
              </a:solidFill>
            </a:endParaRPr>
          </a:p>
          <a:p>
            <a:pPr indent="0" lvl="0" marL="0" rtl="0" algn="l">
              <a:lnSpc>
                <a:spcPct val="80000"/>
              </a:lnSpc>
              <a:spcBef>
                <a:spcPts val="1200"/>
              </a:spcBef>
              <a:spcAft>
                <a:spcPts val="1200"/>
              </a:spcAft>
              <a:buSzPts val="935"/>
              <a:buNone/>
            </a:pPr>
            <a:r>
              <a:t/>
            </a:r>
            <a:endParaRPr b="1" sz="248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61"/>
          <p:cNvSpPr txBox="1"/>
          <p:nvPr>
            <p:ph type="title"/>
          </p:nvPr>
        </p:nvSpPr>
        <p:spPr>
          <a:xfrm>
            <a:off x="205725" y="0"/>
            <a:ext cx="6415800" cy="841800"/>
          </a:xfrm>
          <a:prstGeom prst="rect">
            <a:avLst/>
          </a:prstGeom>
        </p:spPr>
        <p:txBody>
          <a:bodyPr anchorCtr="0" anchor="ctr" bIns="91425" lIns="91425" spcFirstLastPara="1" rIns="91425" wrap="square" tIns="91425">
            <a:noAutofit/>
          </a:bodyPr>
          <a:lstStyle/>
          <a:p>
            <a:pPr indent="0" lvl="0" marL="0" rtl="0" algn="l">
              <a:spcBef>
                <a:spcPts val="500"/>
              </a:spcBef>
              <a:spcAft>
                <a:spcPts val="1000"/>
              </a:spcAft>
              <a:buNone/>
            </a:pPr>
            <a:r>
              <a:rPr lang="en">
                <a:solidFill>
                  <a:schemeClr val="dk1"/>
                </a:solidFill>
              </a:rPr>
              <a:t>Demo App</a:t>
            </a:r>
            <a:endParaRPr/>
          </a:p>
        </p:txBody>
      </p:sp>
      <p:pic>
        <p:nvPicPr>
          <p:cNvPr id="390" name="Google Shape;390;p61"/>
          <p:cNvPicPr preferRelativeResize="0"/>
          <p:nvPr/>
        </p:nvPicPr>
        <p:blipFill>
          <a:blip r:embed="rId3">
            <a:alphaModFix/>
          </a:blip>
          <a:stretch>
            <a:fillRect/>
          </a:stretch>
        </p:blipFill>
        <p:spPr>
          <a:xfrm>
            <a:off x="3647963" y="1395250"/>
            <a:ext cx="2973650" cy="2076825"/>
          </a:xfrm>
          <a:prstGeom prst="rect">
            <a:avLst/>
          </a:prstGeom>
          <a:noFill/>
          <a:ln>
            <a:noFill/>
          </a:ln>
        </p:spPr>
      </p:pic>
      <p:pic>
        <p:nvPicPr>
          <p:cNvPr id="391" name="Google Shape;391;p61"/>
          <p:cNvPicPr preferRelativeResize="0"/>
          <p:nvPr/>
        </p:nvPicPr>
        <p:blipFill>
          <a:blip r:embed="rId4">
            <a:alphaModFix/>
          </a:blip>
          <a:stretch>
            <a:fillRect/>
          </a:stretch>
        </p:blipFill>
        <p:spPr>
          <a:xfrm>
            <a:off x="6765975" y="1591638"/>
            <a:ext cx="1941750" cy="1960200"/>
          </a:xfrm>
          <a:prstGeom prst="rect">
            <a:avLst/>
          </a:prstGeom>
          <a:noFill/>
          <a:ln>
            <a:noFill/>
          </a:ln>
        </p:spPr>
      </p:pic>
      <p:pic>
        <p:nvPicPr>
          <p:cNvPr id="392" name="Google Shape;392;p61"/>
          <p:cNvPicPr preferRelativeResize="0"/>
          <p:nvPr/>
        </p:nvPicPr>
        <p:blipFill>
          <a:blip r:embed="rId5">
            <a:alphaModFix/>
          </a:blip>
          <a:stretch>
            <a:fillRect/>
          </a:stretch>
        </p:blipFill>
        <p:spPr>
          <a:xfrm>
            <a:off x="254088" y="1412863"/>
            <a:ext cx="3025137" cy="2041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62"/>
          <p:cNvPicPr preferRelativeResize="0"/>
          <p:nvPr/>
        </p:nvPicPr>
        <p:blipFill>
          <a:blip r:embed="rId3">
            <a:alphaModFix/>
          </a:blip>
          <a:stretch>
            <a:fillRect/>
          </a:stretch>
        </p:blipFill>
        <p:spPr>
          <a:xfrm>
            <a:off x="0" y="1121900"/>
            <a:ext cx="9144000" cy="4021600"/>
          </a:xfrm>
          <a:prstGeom prst="rect">
            <a:avLst/>
          </a:prstGeom>
          <a:noFill/>
          <a:ln cap="flat" cmpd="sng" w="9525">
            <a:solidFill>
              <a:srgbClr val="B7B7B7"/>
            </a:solidFill>
            <a:prstDash val="solid"/>
            <a:round/>
            <a:headEnd len="sm" w="sm" type="none"/>
            <a:tailEnd len="sm" w="sm" type="none"/>
          </a:ln>
        </p:spPr>
      </p:pic>
      <p:pic>
        <p:nvPicPr>
          <p:cNvPr id="398" name="Google Shape;398;p62"/>
          <p:cNvPicPr preferRelativeResize="0"/>
          <p:nvPr/>
        </p:nvPicPr>
        <p:blipFill>
          <a:blip r:embed="rId4">
            <a:alphaModFix/>
          </a:blip>
          <a:stretch>
            <a:fillRect/>
          </a:stretch>
        </p:blipFill>
        <p:spPr>
          <a:xfrm>
            <a:off x="0" y="0"/>
            <a:ext cx="2822025" cy="1121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63"/>
          <p:cNvSpPr txBox="1"/>
          <p:nvPr>
            <p:ph type="title"/>
          </p:nvPr>
        </p:nvSpPr>
        <p:spPr>
          <a:xfrm>
            <a:off x="0" y="125700"/>
            <a:ext cx="5091600" cy="5727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b="0" lang="en"/>
              <a:t>Scan </a:t>
            </a:r>
            <a:r>
              <a:rPr lang="en"/>
              <a:t>&amp; </a:t>
            </a:r>
            <a:r>
              <a:rPr b="0" lang="en"/>
              <a:t>Confirm Receipt Qty on PO</a:t>
            </a:r>
            <a:endParaRPr b="0"/>
          </a:p>
        </p:txBody>
      </p:sp>
      <p:sp>
        <p:nvSpPr>
          <p:cNvPr id="404" name="Google Shape;404;p63"/>
          <p:cNvSpPr txBox="1"/>
          <p:nvPr>
            <p:ph idx="4294967295" type="body"/>
          </p:nvPr>
        </p:nvSpPr>
        <p:spPr>
          <a:xfrm>
            <a:off x="5148300" y="0"/>
            <a:ext cx="3995700" cy="906900"/>
          </a:xfrm>
          <a:prstGeom prst="rect">
            <a:avLst/>
          </a:prstGeom>
        </p:spPr>
        <p:txBody>
          <a:bodyPr anchorCtr="0" anchor="t" bIns="91425" lIns="91425" spcFirstLastPara="1" rIns="91425" wrap="square" tIns="91425">
            <a:normAutofit lnSpcReduction="10000"/>
          </a:bodyPr>
          <a:lstStyle/>
          <a:p>
            <a:pPr indent="-190500" lvl="0" marL="228600" rtl="0" algn="l">
              <a:lnSpc>
                <a:spcPct val="150000"/>
              </a:lnSpc>
              <a:spcBef>
                <a:spcPts val="0"/>
              </a:spcBef>
              <a:spcAft>
                <a:spcPts val="0"/>
              </a:spcAft>
              <a:buClr>
                <a:srgbClr val="222222"/>
              </a:buClr>
              <a:buSzPts val="1200"/>
              <a:buAutoNum type="arabicPeriod"/>
            </a:pPr>
            <a:r>
              <a:rPr lang="en" sz="1200">
                <a:solidFill>
                  <a:srgbClr val="222222"/>
                </a:solidFill>
                <a:highlight>
                  <a:schemeClr val="lt1"/>
                </a:highlight>
              </a:rPr>
              <a:t>Scan the PO # barcode using the scanner device.</a:t>
            </a:r>
            <a:endParaRPr sz="1200">
              <a:solidFill>
                <a:srgbClr val="222222"/>
              </a:solidFill>
              <a:highlight>
                <a:schemeClr val="lt1"/>
              </a:highlight>
            </a:endParaRPr>
          </a:p>
          <a:p>
            <a:pPr indent="-190500" lvl="0" marL="228600" rtl="0" algn="l">
              <a:lnSpc>
                <a:spcPct val="150000"/>
              </a:lnSpc>
              <a:spcBef>
                <a:spcPts val="0"/>
              </a:spcBef>
              <a:spcAft>
                <a:spcPts val="0"/>
              </a:spcAft>
              <a:buClr>
                <a:srgbClr val="222222"/>
              </a:buClr>
              <a:buSzPts val="1200"/>
              <a:buAutoNum type="arabicPeriod"/>
            </a:pPr>
            <a:r>
              <a:rPr lang="en" sz="1200">
                <a:solidFill>
                  <a:srgbClr val="222222"/>
                </a:solidFill>
                <a:highlight>
                  <a:schemeClr val="lt1"/>
                </a:highlight>
              </a:rPr>
              <a:t>Enter the PO number manually &amp; Enter or Click Get </a:t>
            </a:r>
            <a:endParaRPr b="1" sz="1200">
              <a:solidFill>
                <a:srgbClr val="222222"/>
              </a:solidFill>
              <a:highlight>
                <a:schemeClr val="lt1"/>
              </a:highlight>
            </a:endParaRPr>
          </a:p>
          <a:p>
            <a:pPr indent="-190500" lvl="0" marL="228600" rtl="0" algn="l">
              <a:lnSpc>
                <a:spcPct val="150000"/>
              </a:lnSpc>
              <a:spcBef>
                <a:spcPts val="0"/>
              </a:spcBef>
              <a:spcAft>
                <a:spcPts val="0"/>
              </a:spcAft>
              <a:buClr>
                <a:srgbClr val="222222"/>
              </a:buClr>
              <a:buSzPts val="1200"/>
              <a:buAutoNum type="arabicPeriod"/>
            </a:pPr>
            <a:r>
              <a:rPr lang="en" sz="1200">
                <a:solidFill>
                  <a:srgbClr val="222222"/>
                </a:solidFill>
                <a:highlight>
                  <a:schemeClr val="lt1"/>
                </a:highlight>
              </a:rPr>
              <a:t>After the quantity is confirmed click “</a:t>
            </a:r>
            <a:r>
              <a:rPr b="1" lang="en" sz="1200">
                <a:solidFill>
                  <a:srgbClr val="222222"/>
                </a:solidFill>
                <a:highlight>
                  <a:schemeClr val="lt1"/>
                </a:highlight>
              </a:rPr>
              <a:t>Confirm on PO”</a:t>
            </a:r>
            <a:endParaRPr sz="1200"/>
          </a:p>
        </p:txBody>
      </p:sp>
      <p:pic>
        <p:nvPicPr>
          <p:cNvPr id="405" name="Google Shape;405;p63"/>
          <p:cNvPicPr preferRelativeResize="0"/>
          <p:nvPr/>
        </p:nvPicPr>
        <p:blipFill>
          <a:blip r:embed="rId3">
            <a:alphaModFix/>
          </a:blip>
          <a:stretch>
            <a:fillRect/>
          </a:stretch>
        </p:blipFill>
        <p:spPr>
          <a:xfrm>
            <a:off x="0" y="949300"/>
            <a:ext cx="8992657" cy="4194200"/>
          </a:xfrm>
          <a:prstGeom prst="rect">
            <a:avLst/>
          </a:prstGeom>
          <a:noFill/>
          <a:ln cap="flat" cmpd="sng" w="9525">
            <a:solidFill>
              <a:srgbClr val="CCCCCC"/>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lang="en"/>
              <a:t>Barcode Labels and GR Confirmation Reports</a:t>
            </a:r>
            <a:endParaRPr/>
          </a:p>
        </p:txBody>
      </p:sp>
      <p:sp>
        <p:nvSpPr>
          <p:cNvPr id="411" name="Google Shape;411;p64"/>
          <p:cNvSpPr txBox="1"/>
          <p:nvPr>
            <p:ph idx="1" type="body"/>
          </p:nvPr>
        </p:nvSpPr>
        <p:spPr>
          <a:xfrm>
            <a:off x="250250" y="1265650"/>
            <a:ext cx="6455400" cy="1209600"/>
          </a:xfrm>
          <a:prstGeom prst="rect">
            <a:avLst/>
          </a:prstGeom>
        </p:spPr>
        <p:txBody>
          <a:bodyPr anchorCtr="0" anchor="t" bIns="91425" lIns="91425" spcFirstLastPara="1" rIns="91425" wrap="square" tIns="91425">
            <a:normAutofit/>
          </a:bodyPr>
          <a:lstStyle/>
          <a:p>
            <a:pPr indent="-317500" lvl="0" marL="457200" rtl="0" algn="l">
              <a:lnSpc>
                <a:spcPct val="150000"/>
              </a:lnSpc>
              <a:spcBef>
                <a:spcPts val="0"/>
              </a:spcBef>
              <a:spcAft>
                <a:spcPts val="0"/>
              </a:spcAft>
              <a:buClr>
                <a:srgbClr val="222222"/>
              </a:buClr>
              <a:buSzPts val="1400"/>
              <a:buAutoNum type="arabicPeriod"/>
            </a:pPr>
            <a:r>
              <a:rPr lang="en">
                <a:solidFill>
                  <a:srgbClr val="222222"/>
                </a:solidFill>
                <a:highlight>
                  <a:schemeClr val="lt1"/>
                </a:highlight>
              </a:rPr>
              <a:t>Scan the PO # barcode using the scanner device or Enter PO#</a:t>
            </a:r>
            <a:endParaRPr>
              <a:solidFill>
                <a:srgbClr val="222222"/>
              </a:solidFill>
              <a:highlight>
                <a:schemeClr val="lt1"/>
              </a:highlight>
            </a:endParaRPr>
          </a:p>
          <a:p>
            <a:pPr indent="-317500" lvl="0" marL="457200" rtl="0" algn="l">
              <a:lnSpc>
                <a:spcPct val="150000"/>
              </a:lnSpc>
              <a:spcBef>
                <a:spcPts val="0"/>
              </a:spcBef>
              <a:spcAft>
                <a:spcPts val="0"/>
              </a:spcAft>
              <a:buClr>
                <a:srgbClr val="222222"/>
              </a:buClr>
              <a:buSzPts val="1400"/>
              <a:buAutoNum type="arabicPeriod"/>
            </a:pPr>
            <a:r>
              <a:rPr lang="en" sz="1300">
                <a:solidFill>
                  <a:srgbClr val="222222"/>
                </a:solidFill>
                <a:highlight>
                  <a:schemeClr val="lt1"/>
                </a:highlight>
              </a:rPr>
              <a:t>Go to Reports and Select Bar Code Label Report to Print Labels</a:t>
            </a:r>
            <a:endParaRPr/>
          </a:p>
        </p:txBody>
      </p:sp>
      <p:pic>
        <p:nvPicPr>
          <p:cNvPr id="412" name="Google Shape;412;p64"/>
          <p:cNvPicPr preferRelativeResize="0"/>
          <p:nvPr/>
        </p:nvPicPr>
        <p:blipFill>
          <a:blip r:embed="rId3">
            <a:alphaModFix/>
          </a:blip>
          <a:stretch>
            <a:fillRect/>
          </a:stretch>
        </p:blipFill>
        <p:spPr>
          <a:xfrm>
            <a:off x="2134300" y="2504050"/>
            <a:ext cx="2687300" cy="900500"/>
          </a:xfrm>
          <a:prstGeom prst="rect">
            <a:avLst/>
          </a:prstGeom>
          <a:noFill/>
          <a:ln>
            <a:noFill/>
          </a:ln>
        </p:spPr>
      </p:pic>
      <p:pic>
        <p:nvPicPr>
          <p:cNvPr id="413" name="Google Shape;413;p64"/>
          <p:cNvPicPr preferRelativeResize="0"/>
          <p:nvPr/>
        </p:nvPicPr>
        <p:blipFill>
          <a:blip r:embed="rId4">
            <a:alphaModFix/>
          </a:blip>
          <a:stretch>
            <a:fillRect/>
          </a:stretch>
        </p:blipFill>
        <p:spPr>
          <a:xfrm flipH="1">
            <a:off x="7292475" y="1179350"/>
            <a:ext cx="1449725" cy="3549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65"/>
          <p:cNvSpPr txBox="1"/>
          <p:nvPr>
            <p:ph type="title"/>
          </p:nvPr>
        </p:nvSpPr>
        <p:spPr>
          <a:xfrm>
            <a:off x="311700" y="1775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t>Scan and Search easily on the App</a:t>
            </a:r>
            <a:endParaRPr b="0"/>
          </a:p>
        </p:txBody>
      </p:sp>
      <p:sp>
        <p:nvSpPr>
          <p:cNvPr id="419" name="Google Shape;419;p65"/>
          <p:cNvSpPr txBox="1"/>
          <p:nvPr>
            <p:ph idx="4294967295" type="body"/>
          </p:nvPr>
        </p:nvSpPr>
        <p:spPr>
          <a:xfrm>
            <a:off x="379725" y="750200"/>
            <a:ext cx="5160900" cy="699600"/>
          </a:xfrm>
          <a:prstGeom prst="rect">
            <a:avLst/>
          </a:prstGeom>
        </p:spPr>
        <p:txBody>
          <a:bodyPr anchorCtr="0" anchor="t" bIns="91425" lIns="91425" spcFirstLastPara="1" rIns="91425" wrap="square" tIns="91425">
            <a:normAutofit/>
          </a:bodyPr>
          <a:lstStyle/>
          <a:p>
            <a:pPr indent="-196850" lvl="0" marL="228600" rtl="0" algn="l">
              <a:spcBef>
                <a:spcPts val="0"/>
              </a:spcBef>
              <a:spcAft>
                <a:spcPts val="0"/>
              </a:spcAft>
              <a:buClr>
                <a:srgbClr val="222222"/>
              </a:buClr>
              <a:buSzPts val="1300"/>
              <a:buAutoNum type="arabicPeriod"/>
            </a:pPr>
            <a:r>
              <a:rPr lang="en" sz="1300">
                <a:solidFill>
                  <a:srgbClr val="222222"/>
                </a:solidFill>
                <a:highlight>
                  <a:schemeClr val="lt1"/>
                </a:highlight>
              </a:rPr>
              <a:t>Scan P</a:t>
            </a:r>
            <a:r>
              <a:rPr lang="en" sz="1300">
                <a:solidFill>
                  <a:srgbClr val="222222"/>
                </a:solidFill>
                <a:highlight>
                  <a:schemeClr val="lt1"/>
                </a:highlight>
              </a:rPr>
              <a:t>roduct SKU Code </a:t>
            </a:r>
            <a:endParaRPr sz="1300">
              <a:solidFill>
                <a:srgbClr val="222222"/>
              </a:solidFill>
              <a:highlight>
                <a:schemeClr val="lt1"/>
              </a:highlight>
            </a:endParaRPr>
          </a:p>
          <a:p>
            <a:pPr indent="-196850" lvl="0" marL="228600" rtl="0" algn="l">
              <a:spcBef>
                <a:spcPts val="0"/>
              </a:spcBef>
              <a:spcAft>
                <a:spcPts val="0"/>
              </a:spcAft>
              <a:buClr>
                <a:srgbClr val="222222"/>
              </a:buClr>
              <a:buSzPts val="1300"/>
              <a:buAutoNum type="arabicPeriod"/>
            </a:pPr>
            <a:r>
              <a:rPr lang="en" sz="1300">
                <a:solidFill>
                  <a:srgbClr val="222222"/>
                </a:solidFill>
                <a:highlight>
                  <a:schemeClr val="lt1"/>
                </a:highlight>
              </a:rPr>
              <a:t>Scan or Enter even UPC, Serial #, or internal part number</a:t>
            </a:r>
            <a:endParaRPr/>
          </a:p>
        </p:txBody>
      </p:sp>
      <p:pic>
        <p:nvPicPr>
          <p:cNvPr id="420" name="Google Shape;420;p65"/>
          <p:cNvPicPr preferRelativeResize="0"/>
          <p:nvPr/>
        </p:nvPicPr>
        <p:blipFill>
          <a:blip r:embed="rId3">
            <a:alphaModFix/>
          </a:blip>
          <a:stretch>
            <a:fillRect/>
          </a:stretch>
        </p:blipFill>
        <p:spPr>
          <a:xfrm>
            <a:off x="440150" y="1391075"/>
            <a:ext cx="8155375" cy="3648875"/>
          </a:xfrm>
          <a:prstGeom prst="rect">
            <a:avLst/>
          </a:prstGeom>
          <a:noFill/>
          <a:ln cap="flat" cmpd="sng" w="9525">
            <a:solidFill>
              <a:srgbClr val="CCCCCC"/>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6"/>
          <p:cNvSpPr txBox="1"/>
          <p:nvPr>
            <p:ph type="title"/>
          </p:nvPr>
        </p:nvSpPr>
        <p:spPr>
          <a:xfrm>
            <a:off x="311700" y="739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Scan Code and View Stock Levels</a:t>
            </a:r>
            <a:endParaRPr/>
          </a:p>
        </p:txBody>
      </p:sp>
      <p:pic>
        <p:nvPicPr>
          <p:cNvPr id="426" name="Google Shape;426;p66"/>
          <p:cNvPicPr preferRelativeResize="0"/>
          <p:nvPr/>
        </p:nvPicPr>
        <p:blipFill>
          <a:blip r:embed="rId3">
            <a:alphaModFix/>
          </a:blip>
          <a:stretch>
            <a:fillRect/>
          </a:stretch>
        </p:blipFill>
        <p:spPr>
          <a:xfrm>
            <a:off x="448750" y="704425"/>
            <a:ext cx="7939650" cy="4257850"/>
          </a:xfrm>
          <a:prstGeom prst="rect">
            <a:avLst/>
          </a:prstGeom>
          <a:noFill/>
          <a:ln cap="flat" cmpd="sng" w="9525">
            <a:solidFill>
              <a:srgbClr val="CCCCCC"/>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reenestep">
  <a:themeElements>
    <a:clrScheme name="Simple Light">
      <a:dk1>
        <a:srgbClr val="212121"/>
      </a:dk1>
      <a:lt1>
        <a:srgbClr val="FFFFFF"/>
      </a:lt1>
      <a:dk2>
        <a:srgbClr val="3E872E"/>
      </a:dk2>
      <a:lt2>
        <a:srgbClr val="EEEEEE"/>
      </a:lt2>
      <a:accent1>
        <a:srgbClr val="00AE35"/>
      </a:accent1>
      <a:accent2>
        <a:srgbClr val="0053B0"/>
      </a:accent2>
      <a:accent3>
        <a:srgbClr val="CA0037"/>
      </a:accent3>
      <a:accent4>
        <a:srgbClr val="FFD80E"/>
      </a:accent4>
      <a:accent5>
        <a:srgbClr val="2244CC"/>
      </a:accent5>
      <a:accent6>
        <a:srgbClr val="3C78D8"/>
      </a:accent6>
      <a:hlink>
        <a:srgbClr val="93C47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